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2"/>
  </p:notesMasterIdLst>
  <p:sldIdLst>
    <p:sldId id="306" r:id="rId5"/>
    <p:sldId id="257" r:id="rId6"/>
    <p:sldId id="259" r:id="rId7"/>
    <p:sldId id="308" r:id="rId8"/>
    <p:sldId id="260" r:id="rId9"/>
    <p:sldId id="283" r:id="rId10"/>
    <p:sldId id="261" r:id="rId11"/>
    <p:sldId id="286" r:id="rId12"/>
    <p:sldId id="297" r:id="rId13"/>
    <p:sldId id="275" r:id="rId14"/>
    <p:sldId id="285" r:id="rId15"/>
    <p:sldId id="274" r:id="rId16"/>
    <p:sldId id="322" r:id="rId17"/>
    <p:sldId id="276" r:id="rId18"/>
    <p:sldId id="277" r:id="rId19"/>
    <p:sldId id="267" r:id="rId20"/>
    <p:sldId id="279" r:id="rId21"/>
    <p:sldId id="301" r:id="rId22"/>
    <p:sldId id="303" r:id="rId23"/>
    <p:sldId id="296" r:id="rId24"/>
    <p:sldId id="270" r:id="rId25"/>
    <p:sldId id="304" r:id="rId26"/>
    <p:sldId id="305" r:id="rId27"/>
    <p:sldId id="278" r:id="rId28"/>
    <p:sldId id="298" r:id="rId29"/>
    <p:sldId id="291" r:id="rId30"/>
    <p:sldId id="292" r:id="rId31"/>
    <p:sldId id="293" r:id="rId32"/>
    <p:sldId id="294" r:id="rId33"/>
    <p:sldId id="295" r:id="rId34"/>
    <p:sldId id="271" r:id="rId35"/>
    <p:sldId id="311" r:id="rId36"/>
    <p:sldId id="317" r:id="rId37"/>
    <p:sldId id="312" r:id="rId38"/>
    <p:sldId id="313" r:id="rId39"/>
    <p:sldId id="321" r:id="rId40"/>
    <p:sldId id="314" r:id="rId41"/>
    <p:sldId id="330" r:id="rId42"/>
    <p:sldId id="318" r:id="rId43"/>
    <p:sldId id="331" r:id="rId44"/>
    <p:sldId id="334" r:id="rId45"/>
    <p:sldId id="332" r:id="rId46"/>
    <p:sldId id="319" r:id="rId47"/>
    <p:sldId id="320" r:id="rId48"/>
    <p:sldId id="325" r:id="rId49"/>
    <p:sldId id="327" r:id="rId50"/>
    <p:sldId id="323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게스트 사용자" initials="게사" lastIdx="4" clrIdx="0">
    <p:extLst>
      <p:ext uri="{19B8F6BF-5375-455C-9EA6-DF929625EA0E}">
        <p15:presenceInfo xmlns:p15="http://schemas.microsoft.com/office/powerpoint/2012/main" userId="S::urn:spo:anon#959b3075e00da3ac21e75c2d25ba98156e3e9dbe475292baf6a1a2ee11d57e05::" providerId="AD"/>
      </p:ext>
    </p:extLst>
  </p:cmAuthor>
  <p:cmAuthor id="2" name="임선미" initials="임선" lastIdx="3" clrIdx="1">
    <p:extLst>
      <p:ext uri="{19B8F6BF-5375-455C-9EA6-DF929625EA0E}">
        <p15:presenceInfo xmlns:p15="http://schemas.microsoft.com/office/powerpoint/2012/main" userId="S::nal0256@o.cnu.ac.kr::b87edf37-d3d5-4c75-81aa-777af1add315" providerId="AD"/>
      </p:ext>
    </p:extLst>
  </p:cmAuthor>
  <p:cmAuthor id="3" name="임선미" initials="임" lastIdx="7" clrIdx="2">
    <p:extLst>
      <p:ext uri="{19B8F6BF-5375-455C-9EA6-DF929625EA0E}">
        <p15:presenceInfo xmlns:p15="http://schemas.microsoft.com/office/powerpoint/2012/main" userId="임선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FED"/>
    <a:srgbClr val="008080"/>
    <a:srgbClr val="0000FF"/>
    <a:srgbClr val="0066FF"/>
    <a:srgbClr val="CCECFF"/>
    <a:srgbClr val="22997B"/>
    <a:srgbClr val="FFFF99"/>
    <a:srgbClr val="B2BEE6"/>
    <a:srgbClr val="9999FF"/>
    <a:srgbClr val="95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1" autoAdjust="0"/>
    <p:restoredTop sz="91688" autoAdjust="0"/>
  </p:normalViewPr>
  <p:slideViewPr>
    <p:cSldViewPr snapToGrid="0">
      <p:cViewPr>
        <p:scale>
          <a:sx n="75" d="100"/>
          <a:sy n="75" d="100"/>
        </p:scale>
        <p:origin x="63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3E5-4F84-89C6-6718023419A4}"/>
              </c:ext>
            </c:extLst>
          </c:dPt>
          <c:dPt>
            <c:idx val="1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3E5-4F84-89C6-6718023419A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E5-4F84-89C6-671802341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2-07T03:40:14.557" idx="2">
    <p:pos x="10" y="10"/>
    <p:text>선미</p:text>
    <p:extLst>
      <p:ext uri="{C676402C-5697-4E1C-873F-D02D1690AC5C}">
        <p15:threadingInfo xmlns:p15="http://schemas.microsoft.com/office/powerpoint/2012/main" timeZoneBias="480"/>
      </p:ext>
    </p:extLst>
  </p:cm>
  <p:cm authorId="1" dt="2020-12-07T08:09:25.947" idx="4">
    <p:pos x="10" y="146"/>
    <p:text>구경왔습니다</p:text>
    <p:extLst>
      <p:ext uri="{C676402C-5697-4E1C-873F-D02D1690AC5C}">
        <p15:threadingInfo xmlns:p15="http://schemas.microsoft.com/office/powerpoint/2012/main" timeZoneBias="480">
          <p15:parentCm authorId="2" idx="2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4BC40-F42E-4910-97B6-5E3031295597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06B48-EED5-4AF4-B5F9-B5670E244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0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0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 후 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r>
              <a:rPr lang="ko-KR" altLang="en-US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를 통하여 데이터베이스 서버</a:t>
            </a:r>
            <a:r>
              <a:rPr lang="en-US" altLang="ko-KR" sz="1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기반을 다지고 안드로이드 앱을 통해 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와 통신을 한다</a:t>
            </a:r>
            <a:r>
              <a:rPr lang="en-US" altLang="ko-KR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3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97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3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1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63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830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06B48-EED5-4AF4-B5F9-B5670E244A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B59CB-1BD5-42CB-BF3C-B4AD0AB50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1A84B2-96B2-4FFC-A3D0-2EF57FC89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BE933-434B-4E1C-B988-ED3E5D4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24FF27-37FC-4011-BBB6-EE77D4CB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0DFECA-CC65-4CD2-9CD9-588CC0AA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C099-9CB0-4E6D-8E2E-669DF30B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10AB-8C0A-4920-BFA9-0272E3308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FD875-B422-4FD0-97A6-132F86E42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C2D2D-F5B2-4549-927D-A7E18DDF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B8E0C-CDCE-40B7-817B-D94C6C10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32C5-4342-4334-9225-16F11CAA9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E23781-D3EF-42A4-B6B5-31D6CD680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F1B74-420C-4378-85CE-BB4B3ABF8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73033-FD7B-451C-B617-4EA11FD2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0A50CF-D43C-41FD-90F4-AA7C569C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17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9614C-3486-4DE8-862A-D9DC862ED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E3284-1D21-4827-AD62-B48DFE7A7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86B84-84E1-45F5-B415-A00C982D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48461C-9F1C-4827-B238-CE459AD1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DB0DB-85E5-4C32-B2FB-2367D4EF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2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8F61A-3875-4C7E-BD83-AAAE2EC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EA54A-9DA7-4BDA-92F1-0F0C63D58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5B5F58-8D1F-4D65-81A4-7265724E2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17C7-CF2F-43A7-9629-4123ECF0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36B2FC-2229-413C-9705-14E700F9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E841F-3A0D-4AD6-A107-CEB55F39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F4FCDC-441B-4E80-A9DA-9EF5567AFF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3669C2-922F-4BB3-AAF2-0F273641E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9BA4EA-40BC-4E1D-851A-285793F7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67673F-6333-4722-A8A3-91ED4E79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DBBAC9-4027-485E-9D87-0F59A130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4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46200-1ED5-4660-974D-D02BFE2E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73AAA-271C-48EE-A4A9-F7798BD4F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291FE-D80E-492C-AC36-52DAD582B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7F4BAF-E63F-44C7-B827-2FD38B4AB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A8842B-613E-4134-A8DF-0BBEC6FF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F27A8B7-58F3-4973-A21F-EDCF975D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24FD24-096C-4093-8982-A2C1735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63619C-1D94-4115-B6A0-E7E0D4F9B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1AD5A-405E-48F5-9F9C-17313FED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A04600-8CCD-47FF-8368-C227DB47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9C4C5-45F9-4FDF-8842-1A6E88EB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096A4-CEDB-4DCF-B482-B9F300C4F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BEE575-839F-43E5-8009-8FB69CE8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354B3-BD4B-4F8B-A6B5-833AD4DE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B1B03-EABA-4FEC-845E-5854AF2AF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0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A950-9C0A-461E-A51B-9C7F18663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463D34-57ED-421C-86F5-30C9A847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3DDDA1-A8D4-478B-AEBE-4BBE4DC7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F22EF-F44F-4CC5-8813-55ED3813C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3E0CF1-984D-435C-A15E-34595590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0868DB-8CB8-4430-9948-0295D568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4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B492E-E110-4CB7-BB41-FDF3A712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2011DA-570C-4BAD-984E-A4A2581F1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AE92F2-CC66-48BC-B7C3-EFE963B2E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94B11-1AB5-4A43-9A2F-81E35CF5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8EA33-5FFF-4561-9215-ADFC27E6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65EAA-B826-4164-B0B0-404485F3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71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3F64D8-8012-4DFE-8912-3F4D55B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1459B-E604-4639-BC63-9206CC112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5C8DF-5773-4CE6-A313-6F0EFC9C76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12/9/2020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8BBB7-BF33-4E07-9FC8-C1C8B76E2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FD18E-8E1F-4FD0-91BA-2173490C8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2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1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microsoft.com/office/2007/relationships/hdphoto" Target="../media/hdphoto5.wdp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10.pn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12.pn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jpeg"/><Relationship Id="rId3" Type="http://schemas.openxmlformats.org/officeDocument/2006/relationships/image" Target="../media/image10.pn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12.png"/><Relationship Id="rId9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0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12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.png"/><Relationship Id="rId7" Type="http://schemas.openxmlformats.org/officeDocument/2006/relationships/image" Target="../media/image9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101.png"/><Relationship Id="rId4" Type="http://schemas.openxmlformats.org/officeDocument/2006/relationships/image" Target="../media/image12.png"/><Relationship Id="rId9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2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2.png"/><Relationship Id="rId7" Type="http://schemas.openxmlformats.org/officeDocument/2006/relationships/image" Target="../media/image1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.png"/><Relationship Id="rId9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02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.png"/><Relationship Id="rId7" Type="http://schemas.openxmlformats.org/officeDocument/2006/relationships/image" Target="../media/image1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02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.png"/><Relationship Id="rId7" Type="http://schemas.openxmlformats.org/officeDocument/2006/relationships/image" Target="../media/image1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6.png"/><Relationship Id="rId7" Type="http://schemas.openxmlformats.org/officeDocument/2006/relationships/image" Target="../media/image11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.png"/><Relationship Id="rId7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.png"/><Relationship Id="rId7" Type="http://schemas.openxmlformats.org/officeDocument/2006/relationships/image" Target="../media/image1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.png"/><Relationship Id="rId7" Type="http://schemas.openxmlformats.org/officeDocument/2006/relationships/image" Target="../media/image1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.png"/><Relationship Id="rId7" Type="http://schemas.openxmlformats.org/officeDocument/2006/relationships/image" Target="../media/image1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9F6E92-076D-476D-9DC7-469D74E9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83" y="1161450"/>
            <a:ext cx="6711833" cy="3962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8A36BE-5784-4F65-9157-81E14B0DD525}"/>
              </a:ext>
            </a:extLst>
          </p:cNvPr>
          <p:cNvSpPr txBox="1"/>
          <p:nvPr/>
        </p:nvSpPr>
        <p:spPr>
          <a:xfrm>
            <a:off x="199663" y="249384"/>
            <a:ext cx="4499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자바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(JAVA)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웹 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개발자  과정</a:t>
            </a:r>
            <a:r>
              <a:rPr lang="en-US" altLang="ko-KR" sz="180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]</a:t>
            </a:r>
            <a:endParaRPr lang="ko-KR" altLang="en-US" sz="180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6C38E0-4D0B-4A19-98F6-1F17901AFE7C}"/>
              </a:ext>
            </a:extLst>
          </p:cNvPr>
          <p:cNvSpPr txBox="1"/>
          <p:nvPr/>
        </p:nvSpPr>
        <p:spPr>
          <a:xfrm>
            <a:off x="7917084" y="5517444"/>
            <a:ext cx="40164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최종프로젝트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  </a:t>
            </a:r>
            <a:r>
              <a:rPr lang="en-US" altLang="ko-KR" sz="24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[ 4S ]</a:t>
            </a: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조장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전성환</a:t>
            </a:r>
            <a:endParaRPr lang="en-US" altLang="ko-KR" sz="2000" spc="-150" dirty="0">
              <a:solidFill>
                <a:srgbClr val="F2FFED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r"/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팀원 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전상만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 err="1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문성하</a:t>
            </a:r>
            <a:r>
              <a:rPr lang="en-US" altLang="ko-KR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000" spc="-150" dirty="0">
                <a:solidFill>
                  <a:srgbClr val="F2FFED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임선미</a:t>
            </a:r>
          </a:p>
        </p:txBody>
      </p:sp>
    </p:spTree>
    <p:extLst>
      <p:ext uri="{BB962C8B-B14F-4D97-AF65-F5344CB8AC3E}">
        <p14:creationId xmlns:p14="http://schemas.microsoft.com/office/powerpoint/2010/main" val="30808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워크 플로우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98F0FB-B714-4781-B995-42550734E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grpSp>
        <p:nvGrpSpPr>
          <p:cNvPr id="96" name="Group 52">
            <a:extLst>
              <a:ext uri="{FF2B5EF4-FFF2-40B4-BE49-F238E27FC236}">
                <a16:creationId xmlns:a16="http://schemas.microsoft.com/office/drawing/2014/main" id="{11D0120D-C501-4E70-B3DF-EF2146BF6465}"/>
              </a:ext>
            </a:extLst>
          </p:cNvPr>
          <p:cNvGrpSpPr/>
          <p:nvPr/>
        </p:nvGrpSpPr>
        <p:grpSpPr>
          <a:xfrm>
            <a:off x="3051270" y="1091162"/>
            <a:ext cx="5210174" cy="5210174"/>
            <a:chOff x="2282825" y="1614488"/>
            <a:chExt cx="4552950" cy="4552950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3244FBB1-E4AE-4705-ADEF-BB36C04E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0639E658-D840-4540-808E-73F70421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7">
              <a:extLst>
                <a:ext uri="{FF2B5EF4-FFF2-40B4-BE49-F238E27FC236}">
                  <a16:creationId xmlns:a16="http://schemas.microsoft.com/office/drawing/2014/main" id="{4AF8B920-1540-4B7A-8C8C-159824D8E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7117617C-EE4B-4F0F-BA69-EE801386E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10D59E6-8523-49D6-9657-E5298F988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61A79FB9-333F-47DF-93DD-88ABF9745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03F61F7F-39E9-4014-9521-DD26DA9D9992}"/>
              </a:ext>
            </a:extLst>
          </p:cNvPr>
          <p:cNvSpPr txBox="1"/>
          <p:nvPr/>
        </p:nvSpPr>
        <p:spPr>
          <a:xfrm>
            <a:off x="7236607" y="1132532"/>
            <a:ext cx="1518657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아이디어 회의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914CE91-BB92-4999-923B-A79B17F70315}"/>
              </a:ext>
            </a:extLst>
          </p:cNvPr>
          <p:cNvSpPr txBox="1"/>
          <p:nvPr/>
        </p:nvSpPr>
        <p:spPr>
          <a:xfrm>
            <a:off x="6097373" y="153027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E81FFB5-3FFD-41D8-B69B-3DA082E4D626}"/>
              </a:ext>
            </a:extLst>
          </p:cNvPr>
          <p:cNvSpPr txBox="1"/>
          <p:nvPr/>
        </p:nvSpPr>
        <p:spPr>
          <a:xfrm>
            <a:off x="8375841" y="2689701"/>
            <a:ext cx="1123906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961E813-D7AC-45FE-94FA-55C6A7859C23}"/>
              </a:ext>
            </a:extLst>
          </p:cNvPr>
          <p:cNvSpPr txBox="1"/>
          <p:nvPr/>
        </p:nvSpPr>
        <p:spPr>
          <a:xfrm>
            <a:off x="7236607" y="268970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9BC5A45-28FC-429A-9558-105AB289DF2F}"/>
              </a:ext>
            </a:extLst>
          </p:cNvPr>
          <p:cNvSpPr txBox="1"/>
          <p:nvPr/>
        </p:nvSpPr>
        <p:spPr>
          <a:xfrm>
            <a:off x="6780352" y="6168156"/>
            <a:ext cx="106350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A19173-BB89-4685-8995-3302ADEFB0F5}"/>
              </a:ext>
            </a:extLst>
          </p:cNvPr>
          <p:cNvSpPr txBox="1"/>
          <p:nvPr/>
        </p:nvSpPr>
        <p:spPr>
          <a:xfrm>
            <a:off x="6110400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A0A884-B4FC-4409-97A3-A9DFF57F6B15}"/>
              </a:ext>
            </a:extLst>
          </p:cNvPr>
          <p:cNvSpPr txBox="1"/>
          <p:nvPr/>
        </p:nvSpPr>
        <p:spPr>
          <a:xfrm flipH="1">
            <a:off x="3808429" y="6105494"/>
            <a:ext cx="49762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실행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4A8A5C-A9C2-40E6-80EF-1F23D09615A1}"/>
              </a:ext>
            </a:extLst>
          </p:cNvPr>
          <p:cNvSpPr txBox="1"/>
          <p:nvPr/>
        </p:nvSpPr>
        <p:spPr>
          <a:xfrm flipH="1">
            <a:off x="4527365" y="531851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7D6D8A-776C-447B-8AD0-6E47F2A18005}"/>
              </a:ext>
            </a:extLst>
          </p:cNvPr>
          <p:cNvSpPr txBox="1"/>
          <p:nvPr/>
        </p:nvSpPr>
        <p:spPr>
          <a:xfrm>
            <a:off x="8299008" y="4655408"/>
            <a:ext cx="1872514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0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 아이템 선정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785016-5064-4DD6-89D7-8EF718679974}"/>
              </a:ext>
            </a:extLst>
          </p:cNvPr>
          <p:cNvSpPr txBox="1"/>
          <p:nvPr/>
        </p:nvSpPr>
        <p:spPr>
          <a:xfrm>
            <a:off x="7236607" y="4217511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C662A2E-47FF-4FC8-9232-ADE399610873}"/>
              </a:ext>
            </a:extLst>
          </p:cNvPr>
          <p:cNvSpPr txBox="1"/>
          <p:nvPr/>
        </p:nvSpPr>
        <p:spPr>
          <a:xfrm>
            <a:off x="2253007" y="4635586"/>
            <a:ext cx="798263" cy="307777"/>
          </a:xfrm>
          <a:prstGeom prst="rect">
            <a:avLst/>
          </a:prstGeom>
          <a:solidFill>
            <a:schemeClr val="bg1"/>
          </a:solidFill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  <a:endParaRPr lang="en-US" sz="2000">
              <a:solidFill>
                <a:prstClr val="black">
                  <a:lumMod val="75000"/>
                  <a:lumOff val="25000"/>
                </a:prst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589C72-A606-43FA-8E9F-E50A0E3063C7}"/>
              </a:ext>
            </a:extLst>
          </p:cNvPr>
          <p:cNvSpPr txBox="1"/>
          <p:nvPr/>
        </p:nvSpPr>
        <p:spPr>
          <a:xfrm>
            <a:off x="3341451" y="416777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B7A73E05-6F3F-4815-B0EC-94CA7B0EE3E8}"/>
              </a:ext>
            </a:extLst>
          </p:cNvPr>
          <p:cNvSpPr/>
          <p:nvPr/>
        </p:nvSpPr>
        <p:spPr>
          <a:xfrm>
            <a:off x="3711275" y="1786699"/>
            <a:ext cx="1869440" cy="1899920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FF9999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45E87CD4-C6CD-401D-B969-4BC41D5F89EE}"/>
              </a:ext>
            </a:extLst>
          </p:cNvPr>
          <p:cNvSpPr/>
          <p:nvPr/>
        </p:nvSpPr>
        <p:spPr>
          <a:xfrm>
            <a:off x="3439433" y="1513714"/>
            <a:ext cx="2141282" cy="2156883"/>
          </a:xfrm>
          <a:custGeom>
            <a:avLst/>
            <a:gdLst>
              <a:gd name="connsiteX0" fmla="*/ 1869440 w 1869440"/>
              <a:gd name="connsiteY0" fmla="*/ 0 h 1899920"/>
              <a:gd name="connsiteX1" fmla="*/ 0 w 1869440"/>
              <a:gd name="connsiteY1" fmla="*/ 0 h 1899920"/>
              <a:gd name="connsiteX2" fmla="*/ 0 w 1869440"/>
              <a:gd name="connsiteY2" fmla="*/ 1899920 h 189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1899920">
                <a:moveTo>
                  <a:pt x="1869440" y="0"/>
                </a:moveTo>
                <a:lnTo>
                  <a:pt x="0" y="0"/>
                </a:lnTo>
                <a:lnTo>
                  <a:pt x="0" y="1899920"/>
                </a:lnTo>
              </a:path>
            </a:pathLst>
          </a:custGeom>
          <a:noFill/>
          <a:ln w="76200">
            <a:solidFill>
              <a:srgbClr val="66CC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654DA582-F8A0-4B43-937B-634439950DA6}"/>
              </a:ext>
            </a:extLst>
          </p:cNvPr>
          <p:cNvSpPr/>
          <p:nvPr/>
        </p:nvSpPr>
        <p:spPr>
          <a:xfrm>
            <a:off x="3813347" y="1934118"/>
            <a:ext cx="1282594" cy="1017193"/>
          </a:xfrm>
          <a:prstGeom prst="ellipse">
            <a:avLst/>
          </a:prstGeom>
          <a:solidFill>
            <a:schemeClr val="bg1">
              <a:lumMod val="65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조정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0B078938-54FD-4227-AFA3-E7EBAAA6998B}"/>
              </a:ext>
            </a:extLst>
          </p:cNvPr>
          <p:cNvCxnSpPr>
            <a:cxnSpLocks/>
          </p:cNvCxnSpPr>
          <p:nvPr/>
        </p:nvCxnSpPr>
        <p:spPr>
          <a:xfrm flipH="1" flipV="1">
            <a:off x="3860327" y="4704126"/>
            <a:ext cx="683554" cy="692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그림 174">
            <a:extLst>
              <a:ext uri="{FF2B5EF4-FFF2-40B4-BE49-F238E27FC236}">
                <a16:creationId xmlns:a16="http://schemas.microsoft.com/office/drawing/2014/main" id="{7B5CC40E-E320-4464-98FA-4FDC36F41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89" y="2744075"/>
            <a:ext cx="1869067" cy="18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79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타임라인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7622F7-0D96-4B0D-B9E8-D7489D54D4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5" name="Google Shape;957;p43">
            <a:extLst>
              <a:ext uri="{FF2B5EF4-FFF2-40B4-BE49-F238E27FC236}">
                <a16:creationId xmlns:a16="http://schemas.microsoft.com/office/drawing/2014/main" id="{8DCEE304-1662-4EBA-A88E-70DD0AA6C4AC}"/>
              </a:ext>
            </a:extLst>
          </p:cNvPr>
          <p:cNvSpPr/>
          <p:nvPr/>
        </p:nvSpPr>
        <p:spPr>
          <a:xfrm>
            <a:off x="1" y="2584763"/>
            <a:ext cx="11286698" cy="4273238"/>
          </a:xfrm>
          <a:custGeom>
            <a:avLst/>
            <a:gdLst/>
            <a:ahLst/>
            <a:cxnLst/>
            <a:rect l="l" t="t" r="r" b="b"/>
            <a:pathLst>
              <a:path w="225857" h="146919" extrusionOk="0">
                <a:moveTo>
                  <a:pt x="197538" y="3343"/>
                </a:moveTo>
                <a:cubicBezTo>
                  <a:pt x="198976" y="2573"/>
                  <a:pt x="206714" y="1945"/>
                  <a:pt x="215688" y="1621"/>
                </a:cubicBezTo>
                <a:cubicBezTo>
                  <a:pt x="217166" y="1581"/>
                  <a:pt x="220650" y="1439"/>
                  <a:pt x="224641" y="1216"/>
                </a:cubicBezTo>
                <a:lnTo>
                  <a:pt x="224641" y="1"/>
                </a:lnTo>
                <a:cubicBezTo>
                  <a:pt x="214148" y="345"/>
                  <a:pt x="192839" y="1074"/>
                  <a:pt x="189962" y="2695"/>
                </a:cubicBezTo>
                <a:cubicBezTo>
                  <a:pt x="186620" y="4579"/>
                  <a:pt x="192859" y="5409"/>
                  <a:pt x="199625" y="7050"/>
                </a:cubicBezTo>
                <a:cubicBezTo>
                  <a:pt x="206755" y="8792"/>
                  <a:pt x="214270" y="9339"/>
                  <a:pt x="211677" y="11000"/>
                </a:cubicBezTo>
                <a:cubicBezTo>
                  <a:pt x="208841" y="12823"/>
                  <a:pt x="197498" y="12681"/>
                  <a:pt x="185506" y="12985"/>
                </a:cubicBezTo>
                <a:cubicBezTo>
                  <a:pt x="173535" y="13289"/>
                  <a:pt x="160490" y="13836"/>
                  <a:pt x="154069" y="16307"/>
                </a:cubicBezTo>
                <a:cubicBezTo>
                  <a:pt x="146898" y="19062"/>
                  <a:pt x="153967" y="21999"/>
                  <a:pt x="161259" y="25037"/>
                </a:cubicBezTo>
                <a:cubicBezTo>
                  <a:pt x="169605" y="28522"/>
                  <a:pt x="178031" y="32046"/>
                  <a:pt x="171306" y="36361"/>
                </a:cubicBezTo>
                <a:cubicBezTo>
                  <a:pt x="163569" y="41323"/>
                  <a:pt x="146736" y="41263"/>
                  <a:pt x="127999" y="41202"/>
                </a:cubicBezTo>
                <a:cubicBezTo>
                  <a:pt x="109606" y="41121"/>
                  <a:pt x="89634" y="41060"/>
                  <a:pt x="72153" y="47765"/>
                </a:cubicBezTo>
                <a:cubicBezTo>
                  <a:pt x="51026" y="55867"/>
                  <a:pt x="49304" y="67110"/>
                  <a:pt x="47258" y="80418"/>
                </a:cubicBezTo>
                <a:cubicBezTo>
                  <a:pt x="44564" y="97919"/>
                  <a:pt x="41303" y="119168"/>
                  <a:pt x="0" y="146493"/>
                </a:cubicBezTo>
                <a:lnTo>
                  <a:pt x="2573" y="146919"/>
                </a:lnTo>
                <a:lnTo>
                  <a:pt x="45921" y="146919"/>
                </a:lnTo>
                <a:cubicBezTo>
                  <a:pt x="69317" y="117547"/>
                  <a:pt x="68142" y="95509"/>
                  <a:pt x="67372" y="81329"/>
                </a:cubicBezTo>
                <a:cubicBezTo>
                  <a:pt x="66663" y="67920"/>
                  <a:pt x="66177" y="58967"/>
                  <a:pt x="83071" y="51755"/>
                </a:cubicBezTo>
                <a:cubicBezTo>
                  <a:pt x="97432" y="45638"/>
                  <a:pt x="113658" y="45780"/>
                  <a:pt x="133245" y="45942"/>
                </a:cubicBezTo>
                <a:cubicBezTo>
                  <a:pt x="154129" y="46144"/>
                  <a:pt x="179004" y="46367"/>
                  <a:pt x="187856" y="39278"/>
                </a:cubicBezTo>
                <a:cubicBezTo>
                  <a:pt x="195209" y="33383"/>
                  <a:pt x="182062" y="28481"/>
                  <a:pt x="172441" y="24896"/>
                </a:cubicBezTo>
                <a:cubicBezTo>
                  <a:pt x="164399" y="21857"/>
                  <a:pt x="158221" y="19244"/>
                  <a:pt x="163791" y="17279"/>
                </a:cubicBezTo>
                <a:cubicBezTo>
                  <a:pt x="169362" y="15314"/>
                  <a:pt x="179186" y="15071"/>
                  <a:pt x="191522" y="14788"/>
                </a:cubicBezTo>
                <a:cubicBezTo>
                  <a:pt x="204445" y="14484"/>
                  <a:pt x="220063" y="14261"/>
                  <a:pt x="223122" y="11810"/>
                </a:cubicBezTo>
                <a:cubicBezTo>
                  <a:pt x="225856" y="9623"/>
                  <a:pt x="214574" y="7880"/>
                  <a:pt x="206451" y="6604"/>
                </a:cubicBezTo>
                <a:cubicBezTo>
                  <a:pt x="199280" y="5470"/>
                  <a:pt x="195006" y="4700"/>
                  <a:pt x="197538" y="3343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Google Shape;958;p43">
            <a:extLst>
              <a:ext uri="{FF2B5EF4-FFF2-40B4-BE49-F238E27FC236}">
                <a16:creationId xmlns:a16="http://schemas.microsoft.com/office/drawing/2014/main" id="{9B1936FF-2528-4CF6-A9A0-3E8C1ADE4123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584840" y="3457338"/>
            <a:ext cx="0" cy="2549100"/>
          </a:xfrm>
          <a:prstGeom prst="straightConnector1">
            <a:avLst/>
          </a:prstGeom>
          <a:noFill/>
          <a:ln w="69850" cap="flat" cmpd="sng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0" name="Google Shape;960;p43">
            <a:extLst>
              <a:ext uri="{FF2B5EF4-FFF2-40B4-BE49-F238E27FC236}">
                <a16:creationId xmlns:a16="http://schemas.microsoft.com/office/drawing/2014/main" id="{42996A6D-E55E-4AD0-8C08-C34BE6F24D3F}"/>
              </a:ext>
            </a:extLst>
          </p:cNvPr>
          <p:cNvGrpSpPr/>
          <p:nvPr/>
        </p:nvGrpSpPr>
        <p:grpSpPr>
          <a:xfrm>
            <a:off x="1145491" y="2680847"/>
            <a:ext cx="878591" cy="878591"/>
            <a:chOff x="3403200" y="1694625"/>
            <a:chExt cx="820500" cy="820500"/>
          </a:xfrm>
        </p:grpSpPr>
        <p:sp>
          <p:nvSpPr>
            <p:cNvPr id="51" name="Google Shape;961;p43">
              <a:extLst>
                <a:ext uri="{FF2B5EF4-FFF2-40B4-BE49-F238E27FC236}">
                  <a16:creationId xmlns:a16="http://schemas.microsoft.com/office/drawing/2014/main" id="{98418D31-9F48-4487-A94C-DDBF4005F5F0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9;p43">
              <a:extLst>
                <a:ext uri="{FF2B5EF4-FFF2-40B4-BE49-F238E27FC236}">
                  <a16:creationId xmlns:a16="http://schemas.microsoft.com/office/drawing/2014/main" id="{899FDB77-8511-419D-991B-CAF512930BC1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spc="3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cxnSp>
        <p:nvCxnSpPr>
          <p:cNvPr id="55" name="Google Shape;964;p43">
            <a:extLst>
              <a:ext uri="{FF2B5EF4-FFF2-40B4-BE49-F238E27FC236}">
                <a16:creationId xmlns:a16="http://schemas.microsoft.com/office/drawing/2014/main" id="{95B89161-156C-4FD4-B047-2A82735B5D03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4007674" y="2725072"/>
            <a:ext cx="54" cy="1221895"/>
          </a:xfrm>
          <a:prstGeom prst="straightConnector1">
            <a:avLst/>
          </a:prstGeom>
          <a:noFill/>
          <a:ln w="69850" cap="flat" cmpd="sng">
            <a:solidFill>
              <a:srgbClr val="D4AEAC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56" name="Google Shape;966;p43">
            <a:extLst>
              <a:ext uri="{FF2B5EF4-FFF2-40B4-BE49-F238E27FC236}">
                <a16:creationId xmlns:a16="http://schemas.microsoft.com/office/drawing/2014/main" id="{4BA38037-B53D-477C-8E27-C90CD6288838}"/>
              </a:ext>
            </a:extLst>
          </p:cNvPr>
          <p:cNvGrpSpPr/>
          <p:nvPr/>
        </p:nvGrpSpPr>
        <p:grpSpPr>
          <a:xfrm>
            <a:off x="3568379" y="1948582"/>
            <a:ext cx="878591" cy="878591"/>
            <a:chOff x="3403200" y="1694625"/>
            <a:chExt cx="820500" cy="820500"/>
          </a:xfrm>
        </p:grpSpPr>
        <p:sp>
          <p:nvSpPr>
            <p:cNvPr id="57" name="Google Shape;967;p43">
              <a:extLst>
                <a:ext uri="{FF2B5EF4-FFF2-40B4-BE49-F238E27FC236}">
                  <a16:creationId xmlns:a16="http://schemas.microsoft.com/office/drawing/2014/main" id="{DE3A41FE-ABF3-4C48-BCF4-5AEE3A8ACE41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rgbClr val="E5CECD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65;p43">
              <a:extLst>
                <a:ext uri="{FF2B5EF4-FFF2-40B4-BE49-F238E27FC236}">
                  <a16:creationId xmlns:a16="http://schemas.microsoft.com/office/drawing/2014/main" id="{F7B363ED-4260-4E0A-94FE-7173DF481DB7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D4AEAC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Google Shape;970;p43">
            <a:extLst>
              <a:ext uri="{FF2B5EF4-FFF2-40B4-BE49-F238E27FC236}">
                <a16:creationId xmlns:a16="http://schemas.microsoft.com/office/drawing/2014/main" id="{6BAF3BBE-10A1-4A28-A928-E633A717F8CD}"/>
              </a:ext>
            </a:extLst>
          </p:cNvPr>
          <p:cNvCxnSpPr>
            <a:cxnSpLocks/>
            <a:stCxn id="62" idx="4"/>
          </p:cNvCxnSpPr>
          <p:nvPr/>
        </p:nvCxnSpPr>
        <p:spPr>
          <a:xfrm flipV="1">
            <a:off x="6611064" y="3946967"/>
            <a:ext cx="0" cy="705660"/>
          </a:xfrm>
          <a:prstGeom prst="straightConnector1">
            <a:avLst/>
          </a:prstGeom>
          <a:noFill/>
          <a:ln w="698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0" name="Google Shape;972;p43">
            <a:extLst>
              <a:ext uri="{FF2B5EF4-FFF2-40B4-BE49-F238E27FC236}">
                <a16:creationId xmlns:a16="http://schemas.microsoft.com/office/drawing/2014/main" id="{9A60397E-2333-47AD-9C95-3076CE2C3BCF}"/>
              </a:ext>
            </a:extLst>
          </p:cNvPr>
          <p:cNvGrpSpPr/>
          <p:nvPr/>
        </p:nvGrpSpPr>
        <p:grpSpPr>
          <a:xfrm rot="10800000">
            <a:off x="6171822" y="4550526"/>
            <a:ext cx="878591" cy="878591"/>
            <a:chOff x="3403200" y="1694625"/>
            <a:chExt cx="820500" cy="820500"/>
          </a:xfrm>
        </p:grpSpPr>
        <p:sp>
          <p:nvSpPr>
            <p:cNvPr id="61" name="Google Shape;973;p43">
              <a:extLst>
                <a:ext uri="{FF2B5EF4-FFF2-40B4-BE49-F238E27FC236}">
                  <a16:creationId xmlns:a16="http://schemas.microsoft.com/office/drawing/2014/main" id="{10DD44EE-DD8A-409E-A142-B0C99E54F6DC}"/>
                </a:ext>
              </a:extLst>
            </p:cNvPr>
            <p:cNvSpPr/>
            <p:nvPr/>
          </p:nvSpPr>
          <p:spPr>
            <a:xfrm>
              <a:off x="3403200" y="1694625"/>
              <a:ext cx="820500" cy="8205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71;p43">
              <a:extLst>
                <a:ext uri="{FF2B5EF4-FFF2-40B4-BE49-F238E27FC236}">
                  <a16:creationId xmlns:a16="http://schemas.microsoft.com/office/drawing/2014/main" id="{856366BD-FF14-4ECA-A0D6-BFC61AF88309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" name="Google Shape;976;p43">
            <a:extLst>
              <a:ext uri="{FF2B5EF4-FFF2-40B4-BE49-F238E27FC236}">
                <a16:creationId xmlns:a16="http://schemas.microsoft.com/office/drawing/2014/main" id="{56ECED46-5C2C-4112-89E6-4BEDED9ED52C}"/>
              </a:ext>
            </a:extLst>
          </p:cNvPr>
          <p:cNvCxnSpPr>
            <a:cxnSpLocks/>
          </p:cNvCxnSpPr>
          <p:nvPr/>
        </p:nvCxnSpPr>
        <p:spPr>
          <a:xfrm rot="10800000">
            <a:off x="10457699" y="3078282"/>
            <a:ext cx="0" cy="1643100"/>
          </a:xfrm>
          <a:prstGeom prst="straightConnector1">
            <a:avLst/>
          </a:prstGeom>
          <a:noFill/>
          <a:ln w="69850" cap="flat" cmpd="sng">
            <a:solidFill>
              <a:srgbClr val="99B99B"/>
            </a:solidFill>
            <a:prstDash val="solid"/>
            <a:round/>
            <a:headEnd type="none" w="med" len="med"/>
            <a:tailEnd type="oval" w="med" len="med"/>
          </a:ln>
          <a:effectLst>
            <a:outerShdw blurRad="57150" algn="bl" rotWithShape="0">
              <a:srgbClr val="000000">
                <a:alpha val="34000"/>
              </a:srgbClr>
            </a:outerShdw>
          </a:effectLst>
        </p:spPr>
      </p:cxnSp>
      <p:grpSp>
        <p:nvGrpSpPr>
          <p:cNvPr id="65" name="Google Shape;978;p43">
            <a:extLst>
              <a:ext uri="{FF2B5EF4-FFF2-40B4-BE49-F238E27FC236}">
                <a16:creationId xmlns:a16="http://schemas.microsoft.com/office/drawing/2014/main" id="{4066375C-A7CC-4CC2-BDEE-7EBE2484CAF4}"/>
              </a:ext>
            </a:extLst>
          </p:cNvPr>
          <p:cNvGrpSpPr/>
          <p:nvPr/>
        </p:nvGrpSpPr>
        <p:grpSpPr>
          <a:xfrm rot="10800000">
            <a:off x="10018506" y="4155707"/>
            <a:ext cx="878913" cy="878913"/>
            <a:chOff x="3402854" y="1694405"/>
            <a:chExt cx="820800" cy="820800"/>
          </a:xfrm>
        </p:grpSpPr>
        <p:sp>
          <p:nvSpPr>
            <p:cNvPr id="66" name="Google Shape;979;p43">
              <a:extLst>
                <a:ext uri="{FF2B5EF4-FFF2-40B4-BE49-F238E27FC236}">
                  <a16:creationId xmlns:a16="http://schemas.microsoft.com/office/drawing/2014/main" id="{CDB0B375-2831-45B0-9AAF-206586B819AC}"/>
                </a:ext>
              </a:extLst>
            </p:cNvPr>
            <p:cNvSpPr/>
            <p:nvPr/>
          </p:nvSpPr>
          <p:spPr>
            <a:xfrm rot="10800000">
              <a:off x="3402854" y="1694405"/>
              <a:ext cx="820800" cy="820800"/>
            </a:xfrm>
            <a:prstGeom prst="ellipse">
              <a:avLst/>
            </a:prstGeom>
            <a:solidFill>
              <a:srgbClr val="BAD0BB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77;p43">
              <a:extLst>
                <a:ext uri="{FF2B5EF4-FFF2-40B4-BE49-F238E27FC236}">
                  <a16:creationId xmlns:a16="http://schemas.microsoft.com/office/drawing/2014/main" id="{7F9CE59D-3E34-4D4A-A9C5-827FF9FE8282}"/>
                </a:ext>
              </a:extLst>
            </p:cNvPr>
            <p:cNvSpPr/>
            <p:nvPr/>
          </p:nvSpPr>
          <p:spPr>
            <a:xfrm>
              <a:off x="3498650" y="1790075"/>
              <a:ext cx="629700" cy="62970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99B99B"/>
              </a:solidFill>
            </a:ln>
            <a:effectLst>
              <a:outerShdw blurRad="85725" dist="9525" algn="bl" rotWithShape="0">
                <a:srgbClr val="000000">
                  <a:alpha val="3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C873CFB2-69A0-4940-83F8-491A7517BFB5}"/>
              </a:ext>
            </a:extLst>
          </p:cNvPr>
          <p:cNvSpPr txBox="1"/>
          <p:nvPr/>
        </p:nvSpPr>
        <p:spPr>
          <a:xfrm>
            <a:off x="1247066" y="2954587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0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1DD30C-E9A6-4029-8DC7-23445819BE3B}"/>
              </a:ext>
            </a:extLst>
          </p:cNvPr>
          <p:cNvSpPr txBox="1"/>
          <p:nvPr/>
        </p:nvSpPr>
        <p:spPr>
          <a:xfrm>
            <a:off x="3619429" y="222212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1F4401-6280-48C7-873D-B5165F1FD418}"/>
              </a:ext>
            </a:extLst>
          </p:cNvPr>
          <p:cNvSpPr txBox="1"/>
          <p:nvPr/>
        </p:nvSpPr>
        <p:spPr>
          <a:xfrm>
            <a:off x="6273922" y="4851631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D231E8-6DE7-4B50-82DB-B8FC1BC9C3DF}"/>
              </a:ext>
            </a:extLst>
          </p:cNvPr>
          <p:cNvSpPr txBox="1"/>
          <p:nvPr/>
        </p:nvSpPr>
        <p:spPr>
          <a:xfrm>
            <a:off x="10116135" y="4455795"/>
            <a:ext cx="77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주차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396CD5-0218-4C1B-9CEC-2A6863549A26}"/>
              </a:ext>
            </a:extLst>
          </p:cNvPr>
          <p:cNvSpPr txBox="1"/>
          <p:nvPr/>
        </p:nvSpPr>
        <p:spPr>
          <a:xfrm>
            <a:off x="10740230" y="1990184"/>
            <a:ext cx="1314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Finish.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E38A7A-295A-48AA-A168-5DC4A23BA44E}"/>
              </a:ext>
            </a:extLst>
          </p:cNvPr>
          <p:cNvSpPr txBox="1"/>
          <p:nvPr/>
        </p:nvSpPr>
        <p:spPr>
          <a:xfrm>
            <a:off x="1020259" y="2244244"/>
            <a:ext cx="1129053" cy="3405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11.18-11.22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35B4304-E4E8-4656-98E2-45DAA9831D53}"/>
              </a:ext>
            </a:extLst>
          </p:cNvPr>
          <p:cNvSpPr txBox="1"/>
          <p:nvPr/>
        </p:nvSpPr>
        <p:spPr>
          <a:xfrm>
            <a:off x="3451441" y="1475649"/>
            <a:ext cx="1129053" cy="340519"/>
          </a:xfrm>
          <a:prstGeom prst="roundRect">
            <a:avLst/>
          </a:prstGeom>
          <a:solidFill>
            <a:srgbClr val="E5CECD"/>
          </a:solidFill>
          <a:ln>
            <a:solidFill>
              <a:srgbClr val="CDA19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11.23-11.29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8BD150-F602-4E14-A918-827B67832494}"/>
              </a:ext>
            </a:extLst>
          </p:cNvPr>
          <p:cNvSpPr txBox="1"/>
          <p:nvPr/>
        </p:nvSpPr>
        <p:spPr>
          <a:xfrm>
            <a:off x="6077320" y="5535142"/>
            <a:ext cx="1129053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11.30-12.06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7423AA-78D7-41CF-91EB-6EC6423A92B4}"/>
              </a:ext>
            </a:extLst>
          </p:cNvPr>
          <p:cNvSpPr txBox="1"/>
          <p:nvPr/>
        </p:nvSpPr>
        <p:spPr>
          <a:xfrm>
            <a:off x="9905918" y="5187080"/>
            <a:ext cx="1129053" cy="340519"/>
          </a:xfrm>
          <a:prstGeom prst="roundRect">
            <a:avLst/>
          </a:prstGeom>
          <a:solidFill>
            <a:srgbClr val="BAD0BB"/>
          </a:solidFill>
          <a:ln>
            <a:solidFill>
              <a:srgbClr val="99B99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12.07-12.08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32B802B-69F1-4A3D-834B-59E2026E1261}"/>
              </a:ext>
            </a:extLst>
          </p:cNvPr>
          <p:cNvSpPr txBox="1"/>
          <p:nvPr/>
        </p:nvSpPr>
        <p:spPr>
          <a:xfrm>
            <a:off x="948849" y="6211377"/>
            <a:ext cx="1844836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소재 선정완료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역할분담 완료</a:t>
            </a:r>
          </a:p>
        </p:txBody>
      </p:sp>
      <p:pic>
        <p:nvPicPr>
          <p:cNvPr id="81" name="그림 80" descr="표지판, 앉아있는, 그리기, 거리이(가) 표시된 사진&#10;&#10;자동 생성된 설명">
            <a:extLst>
              <a:ext uri="{FF2B5EF4-FFF2-40B4-BE49-F238E27FC236}">
                <a16:creationId xmlns:a16="http://schemas.microsoft.com/office/drawing/2014/main" id="{20720DA8-25EA-464C-BB97-8B4522C51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0" y="5222391"/>
            <a:ext cx="805276" cy="92142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FB22E4A-5B81-4960-A448-D5FA3CE91C4B}"/>
              </a:ext>
            </a:extLst>
          </p:cNvPr>
          <p:cNvSpPr txBox="1"/>
          <p:nvPr/>
        </p:nvSpPr>
        <p:spPr>
          <a:xfrm>
            <a:off x="172473" y="1366870"/>
            <a:ext cx="2885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Google Cloud Platform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 </a:t>
            </a:r>
            <a:r>
              <a:rPr lang="ko-KR" alt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 구축</a:t>
            </a:r>
            <a:r>
              <a:rPr lang="en-US" altLang="ko-KR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애플리케이션 틀 제작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453B452-F548-4FF3-B33C-2A5AB8C153C7}"/>
              </a:ext>
            </a:extLst>
          </p:cNvPr>
          <p:cNvSpPr txBox="1"/>
          <p:nvPr/>
        </p:nvSpPr>
        <p:spPr>
          <a:xfrm>
            <a:off x="4661184" y="1442284"/>
            <a:ext cx="5113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프로토 타입 초안 완성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 구현 작업</a:t>
            </a:r>
            <a:r>
              <a:rPr lang="en-US" altLang="ko-KR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rgbClr val="AE666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스프링 작업</a:t>
            </a:r>
            <a:endParaRPr lang="en-US" altLang="ko-KR" sz="1600" spc="-150" dirty="0">
              <a:solidFill>
                <a:srgbClr val="AE666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F08E707-ED56-438D-A73A-61EB4C47D23F}"/>
              </a:ext>
            </a:extLst>
          </p:cNvPr>
          <p:cNvSpPr txBox="1"/>
          <p:nvPr/>
        </p:nvSpPr>
        <p:spPr>
          <a:xfrm>
            <a:off x="4578456" y="5921340"/>
            <a:ext cx="417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세부 기능 구현 작업 </a:t>
            </a:r>
            <a:r>
              <a:rPr lang="en-US" altLang="ko-KR" sz="1600" spc="-15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서버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sql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완성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연동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최종 디자인 작업</a:t>
            </a:r>
            <a:endParaRPr lang="en-US" altLang="ko-KR" sz="1600" spc="-15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6B8C57-DF26-48DD-A2D0-B513F6DFD2C3}"/>
              </a:ext>
            </a:extLst>
          </p:cNvPr>
          <p:cNvSpPr txBox="1"/>
          <p:nvPr/>
        </p:nvSpPr>
        <p:spPr>
          <a:xfrm>
            <a:off x="9682849" y="5567559"/>
            <a:ext cx="160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디버깅</a:t>
            </a:r>
            <a:r>
              <a:rPr lang="en-US" altLang="ko-KR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accent6">
                    <a:lumMod val="7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최종 점검</a:t>
            </a:r>
            <a:endParaRPr lang="en-US" altLang="ko-KR" sz="1600" spc="-150" dirty="0">
              <a:solidFill>
                <a:schemeClr val="accent6">
                  <a:lumMod val="7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85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C51EB-3FF6-4D85-89F4-A587446F0893}"/>
              </a:ext>
            </a:extLst>
          </p:cNvPr>
          <p:cNvSpPr txBox="1"/>
          <p:nvPr/>
        </p:nvSpPr>
        <p:spPr>
          <a:xfrm>
            <a:off x="673856" y="973822"/>
            <a:ext cx="10790326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COVID-19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이슈로 인한 사회적 거리두기 단계에 의해 팀원들은 서로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비대면</a:t>
            </a:r>
            <a:r>
              <a:rPr lang="ko-KR" altLang="en-US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환경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프로젝트 작업이 이루어짐</a:t>
            </a:r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61F52-0455-4927-9C05-62A97598DEF5}"/>
              </a:ext>
            </a:extLst>
          </p:cNvPr>
          <p:cNvSpPr txBox="1"/>
          <p:nvPr/>
        </p:nvSpPr>
        <p:spPr>
          <a:xfrm>
            <a:off x="442451" y="2667336"/>
            <a:ext cx="33094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그래서</a:t>
            </a:r>
            <a:r>
              <a:rPr lang="en-US" altLang="ko-KR" sz="8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우리는</a:t>
            </a:r>
          </a:p>
        </p:txBody>
      </p:sp>
      <p:sp>
        <p:nvSpPr>
          <p:cNvPr id="18" name="Freeform 129">
            <a:extLst>
              <a:ext uri="{FF2B5EF4-FFF2-40B4-BE49-F238E27FC236}">
                <a16:creationId xmlns:a16="http://schemas.microsoft.com/office/drawing/2014/main" id="{0E374981-91D0-4114-84AB-2A7AF9DFA06C}"/>
              </a:ext>
            </a:extLst>
          </p:cNvPr>
          <p:cNvSpPr>
            <a:spLocks/>
          </p:cNvSpPr>
          <p:nvPr/>
        </p:nvSpPr>
        <p:spPr bwMode="auto">
          <a:xfrm>
            <a:off x="4615888" y="5046702"/>
            <a:ext cx="1359823" cy="1347473"/>
          </a:xfrm>
          <a:custGeom>
            <a:avLst/>
            <a:gdLst>
              <a:gd name="T0" fmla="*/ 1143 w 2263"/>
              <a:gd name="T1" fmla="*/ 0 h 2239"/>
              <a:gd name="T2" fmla="*/ 973 w 2263"/>
              <a:gd name="T3" fmla="*/ 71 h 2239"/>
              <a:gd name="T4" fmla="*/ 94 w 2263"/>
              <a:gd name="T5" fmla="*/ 950 h 2239"/>
              <a:gd name="T6" fmla="*/ 94 w 2263"/>
              <a:gd name="T7" fmla="*/ 1290 h 2239"/>
              <a:gd name="T8" fmla="*/ 973 w 2263"/>
              <a:gd name="T9" fmla="*/ 2169 h 2239"/>
              <a:gd name="T10" fmla="*/ 1143 w 2263"/>
              <a:gd name="T11" fmla="*/ 2239 h 2239"/>
              <a:gd name="T12" fmla="*/ 1313 w 2263"/>
              <a:gd name="T13" fmla="*/ 2169 h 2239"/>
              <a:gd name="T14" fmla="*/ 2192 w 2263"/>
              <a:gd name="T15" fmla="*/ 1290 h 2239"/>
              <a:gd name="T16" fmla="*/ 2262 w 2263"/>
              <a:gd name="T17" fmla="*/ 1116 h 2239"/>
              <a:gd name="T18" fmla="*/ 2022 w 2263"/>
              <a:gd name="T19" fmla="*/ 1116 h 2239"/>
              <a:gd name="T20" fmla="*/ 1996 w 2263"/>
              <a:gd name="T21" fmla="*/ 1089 h 2239"/>
              <a:gd name="T22" fmla="*/ 2022 w 2263"/>
              <a:gd name="T23" fmla="*/ 1063 h 2239"/>
              <a:gd name="T24" fmla="*/ 2255 w 2263"/>
              <a:gd name="T25" fmla="*/ 1063 h 2239"/>
              <a:gd name="T26" fmla="*/ 2192 w 2263"/>
              <a:gd name="T27" fmla="*/ 950 h 2239"/>
              <a:gd name="T28" fmla="*/ 1313 w 2263"/>
              <a:gd name="T29" fmla="*/ 71 h 2239"/>
              <a:gd name="T30" fmla="*/ 1143 w 2263"/>
              <a:gd name="T31" fmla="*/ 0 h 2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63" h="2239">
                <a:moveTo>
                  <a:pt x="1143" y="0"/>
                </a:moveTo>
                <a:cubicBezTo>
                  <a:pt x="1081" y="0"/>
                  <a:pt x="1020" y="24"/>
                  <a:pt x="973" y="71"/>
                </a:cubicBezTo>
                <a:cubicBezTo>
                  <a:pt x="94" y="950"/>
                  <a:pt x="94" y="950"/>
                  <a:pt x="94" y="950"/>
                </a:cubicBezTo>
                <a:cubicBezTo>
                  <a:pt x="0" y="1044"/>
                  <a:pt x="0" y="1196"/>
                  <a:pt x="94" y="1290"/>
                </a:cubicBezTo>
                <a:cubicBezTo>
                  <a:pt x="973" y="2169"/>
                  <a:pt x="973" y="2169"/>
                  <a:pt x="973" y="2169"/>
                </a:cubicBezTo>
                <a:cubicBezTo>
                  <a:pt x="1020" y="2215"/>
                  <a:pt x="1081" y="2239"/>
                  <a:pt x="1143" y="2239"/>
                </a:cubicBezTo>
                <a:cubicBezTo>
                  <a:pt x="1204" y="2239"/>
                  <a:pt x="1266" y="2215"/>
                  <a:pt x="1313" y="2169"/>
                </a:cubicBezTo>
                <a:cubicBezTo>
                  <a:pt x="2192" y="1290"/>
                  <a:pt x="2192" y="1290"/>
                  <a:pt x="2192" y="1290"/>
                </a:cubicBezTo>
                <a:cubicBezTo>
                  <a:pt x="2240" y="1242"/>
                  <a:pt x="2263" y="1179"/>
                  <a:pt x="2262" y="1116"/>
                </a:cubicBezTo>
                <a:cubicBezTo>
                  <a:pt x="2022" y="1116"/>
                  <a:pt x="2022" y="1116"/>
                  <a:pt x="2022" y="1116"/>
                </a:cubicBezTo>
                <a:cubicBezTo>
                  <a:pt x="2008" y="1116"/>
                  <a:pt x="1996" y="1104"/>
                  <a:pt x="1996" y="1089"/>
                </a:cubicBezTo>
                <a:cubicBezTo>
                  <a:pt x="1996" y="1075"/>
                  <a:pt x="2008" y="1063"/>
                  <a:pt x="2022" y="1063"/>
                </a:cubicBezTo>
                <a:cubicBezTo>
                  <a:pt x="2255" y="1063"/>
                  <a:pt x="2255" y="1063"/>
                  <a:pt x="2255" y="1063"/>
                </a:cubicBezTo>
                <a:cubicBezTo>
                  <a:pt x="2245" y="1021"/>
                  <a:pt x="2224" y="982"/>
                  <a:pt x="2192" y="950"/>
                </a:cubicBezTo>
                <a:cubicBezTo>
                  <a:pt x="1313" y="71"/>
                  <a:pt x="1313" y="71"/>
                  <a:pt x="1313" y="71"/>
                </a:cubicBezTo>
                <a:cubicBezTo>
                  <a:pt x="1266" y="24"/>
                  <a:pt x="1204" y="0"/>
                  <a:pt x="1143" y="0"/>
                </a:cubicBezTo>
              </a:path>
            </a:pathLst>
          </a:custGeom>
          <a:solidFill>
            <a:srgbClr val="B6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19" name="Freeform 130">
            <a:extLst>
              <a:ext uri="{FF2B5EF4-FFF2-40B4-BE49-F238E27FC236}">
                <a16:creationId xmlns:a16="http://schemas.microsoft.com/office/drawing/2014/main" id="{BC0299FE-14C9-4F2F-888A-E993130FBE6E}"/>
              </a:ext>
            </a:extLst>
          </p:cNvPr>
          <p:cNvSpPr>
            <a:spLocks/>
          </p:cNvSpPr>
          <p:nvPr/>
        </p:nvSpPr>
        <p:spPr bwMode="auto">
          <a:xfrm>
            <a:off x="5815167" y="5686134"/>
            <a:ext cx="159859" cy="31560"/>
          </a:xfrm>
          <a:custGeom>
            <a:avLst/>
            <a:gdLst>
              <a:gd name="T0" fmla="*/ 259 w 266"/>
              <a:gd name="T1" fmla="*/ 0 h 53"/>
              <a:gd name="T2" fmla="*/ 26 w 266"/>
              <a:gd name="T3" fmla="*/ 0 h 53"/>
              <a:gd name="T4" fmla="*/ 0 w 266"/>
              <a:gd name="T5" fmla="*/ 26 h 53"/>
              <a:gd name="T6" fmla="*/ 26 w 266"/>
              <a:gd name="T7" fmla="*/ 53 h 53"/>
              <a:gd name="T8" fmla="*/ 266 w 266"/>
              <a:gd name="T9" fmla="*/ 53 h 53"/>
              <a:gd name="T10" fmla="*/ 259 w 266"/>
              <a:gd name="T11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6" h="53">
                <a:moveTo>
                  <a:pt x="259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cubicBezTo>
                  <a:pt x="266" y="53"/>
                  <a:pt x="266" y="53"/>
                  <a:pt x="266" y="53"/>
                </a:cubicBezTo>
                <a:cubicBezTo>
                  <a:pt x="266" y="35"/>
                  <a:pt x="264" y="17"/>
                  <a:pt x="259" y="0"/>
                </a:cubicBezTo>
              </a:path>
            </a:pathLst>
          </a:custGeom>
          <a:solidFill>
            <a:srgbClr val="9A97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0" name="Freeform 132">
            <a:extLst>
              <a:ext uri="{FF2B5EF4-FFF2-40B4-BE49-F238E27FC236}">
                <a16:creationId xmlns:a16="http://schemas.microsoft.com/office/drawing/2014/main" id="{57DD4A1F-C4F7-4668-86FA-0C2160FCCEA6}"/>
              </a:ext>
            </a:extLst>
          </p:cNvPr>
          <p:cNvSpPr>
            <a:spLocks/>
          </p:cNvSpPr>
          <p:nvPr/>
        </p:nvSpPr>
        <p:spPr bwMode="auto">
          <a:xfrm>
            <a:off x="4296858" y="4676215"/>
            <a:ext cx="845259" cy="829478"/>
          </a:xfrm>
          <a:custGeom>
            <a:avLst/>
            <a:gdLst>
              <a:gd name="T0" fmla="*/ 101 w 1406"/>
              <a:gd name="T1" fmla="*/ 107 h 1378"/>
              <a:gd name="T2" fmla="*/ 470 w 1406"/>
              <a:gd name="T3" fmla="*/ 101 h 1378"/>
              <a:gd name="T4" fmla="*/ 1300 w 1406"/>
              <a:gd name="T5" fmla="*/ 902 h 1378"/>
              <a:gd name="T6" fmla="*/ 1306 w 1406"/>
              <a:gd name="T7" fmla="*/ 1271 h 1378"/>
              <a:gd name="T8" fmla="*/ 937 w 1406"/>
              <a:gd name="T9" fmla="*/ 1277 h 1378"/>
              <a:gd name="T10" fmla="*/ 107 w 1406"/>
              <a:gd name="T11" fmla="*/ 476 h 1378"/>
              <a:gd name="T12" fmla="*/ 101 w 1406"/>
              <a:gd name="T13" fmla="*/ 107 h 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8">
                <a:moveTo>
                  <a:pt x="101" y="107"/>
                </a:moveTo>
                <a:cubicBezTo>
                  <a:pt x="201" y="3"/>
                  <a:pt x="366" y="0"/>
                  <a:pt x="470" y="101"/>
                </a:cubicBezTo>
                <a:cubicBezTo>
                  <a:pt x="1300" y="902"/>
                  <a:pt x="1300" y="902"/>
                  <a:pt x="1300" y="902"/>
                </a:cubicBezTo>
                <a:cubicBezTo>
                  <a:pt x="1403" y="1002"/>
                  <a:pt x="1406" y="1167"/>
                  <a:pt x="1306" y="1271"/>
                </a:cubicBezTo>
                <a:cubicBezTo>
                  <a:pt x="1206" y="1375"/>
                  <a:pt x="1040" y="1378"/>
                  <a:pt x="937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6"/>
                  <a:pt x="0" y="210"/>
                  <a:pt x="101" y="107"/>
                </a:cubicBez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1" name="Freeform 133">
            <a:extLst>
              <a:ext uri="{FF2B5EF4-FFF2-40B4-BE49-F238E27FC236}">
                <a16:creationId xmlns:a16="http://schemas.microsoft.com/office/drawing/2014/main" id="{C99CDFDD-5D43-4023-AB70-1E3F824CDB7D}"/>
              </a:ext>
            </a:extLst>
          </p:cNvPr>
          <p:cNvSpPr>
            <a:spLocks/>
          </p:cNvSpPr>
          <p:nvPr/>
        </p:nvSpPr>
        <p:spPr bwMode="auto">
          <a:xfrm>
            <a:off x="4283822" y="2541115"/>
            <a:ext cx="845259" cy="828792"/>
          </a:xfrm>
          <a:custGeom>
            <a:avLst/>
            <a:gdLst>
              <a:gd name="T0" fmla="*/ 100 w 1406"/>
              <a:gd name="T1" fmla="*/ 106 h 1377"/>
              <a:gd name="T2" fmla="*/ 470 w 1406"/>
              <a:gd name="T3" fmla="*/ 100 h 1377"/>
              <a:gd name="T4" fmla="*/ 1299 w 1406"/>
              <a:gd name="T5" fmla="*/ 901 h 1377"/>
              <a:gd name="T6" fmla="*/ 1305 w 1406"/>
              <a:gd name="T7" fmla="*/ 1271 h 1377"/>
              <a:gd name="T8" fmla="*/ 936 w 1406"/>
              <a:gd name="T9" fmla="*/ 1277 h 1377"/>
              <a:gd name="T10" fmla="*/ 107 w 1406"/>
              <a:gd name="T11" fmla="*/ 476 h 1377"/>
              <a:gd name="T12" fmla="*/ 100 w 1406"/>
              <a:gd name="T13" fmla="*/ 10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6" h="1377">
                <a:moveTo>
                  <a:pt x="100" y="106"/>
                </a:moveTo>
                <a:cubicBezTo>
                  <a:pt x="200" y="3"/>
                  <a:pt x="366" y="0"/>
                  <a:pt x="470" y="100"/>
                </a:cubicBezTo>
                <a:cubicBezTo>
                  <a:pt x="1299" y="901"/>
                  <a:pt x="1299" y="901"/>
                  <a:pt x="1299" y="901"/>
                </a:cubicBezTo>
                <a:cubicBezTo>
                  <a:pt x="1403" y="1002"/>
                  <a:pt x="1406" y="1167"/>
                  <a:pt x="1305" y="1271"/>
                </a:cubicBezTo>
                <a:cubicBezTo>
                  <a:pt x="1205" y="1374"/>
                  <a:pt x="1040" y="1377"/>
                  <a:pt x="936" y="1277"/>
                </a:cubicBezTo>
                <a:cubicBezTo>
                  <a:pt x="107" y="476"/>
                  <a:pt x="107" y="476"/>
                  <a:pt x="107" y="476"/>
                </a:cubicBezTo>
                <a:cubicBezTo>
                  <a:pt x="3" y="375"/>
                  <a:pt x="0" y="210"/>
                  <a:pt x="100" y="106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2" name="Freeform 134">
            <a:extLst>
              <a:ext uri="{FF2B5EF4-FFF2-40B4-BE49-F238E27FC236}">
                <a16:creationId xmlns:a16="http://schemas.microsoft.com/office/drawing/2014/main" id="{D03388E4-925A-465F-B6AF-2A738A10FAC9}"/>
              </a:ext>
            </a:extLst>
          </p:cNvPr>
          <p:cNvSpPr>
            <a:spLocks/>
          </p:cNvSpPr>
          <p:nvPr/>
        </p:nvSpPr>
        <p:spPr bwMode="auto">
          <a:xfrm>
            <a:off x="4430645" y="3597002"/>
            <a:ext cx="828107" cy="845944"/>
          </a:xfrm>
          <a:custGeom>
            <a:avLst/>
            <a:gdLst>
              <a:gd name="T0" fmla="*/ 1271 w 1378"/>
              <a:gd name="T1" fmla="*/ 100 h 1406"/>
              <a:gd name="T2" fmla="*/ 1278 w 1378"/>
              <a:gd name="T3" fmla="*/ 470 h 1406"/>
              <a:gd name="T4" fmla="*/ 476 w 1378"/>
              <a:gd name="T5" fmla="*/ 1299 h 1406"/>
              <a:gd name="T6" fmla="*/ 107 w 1378"/>
              <a:gd name="T7" fmla="*/ 1306 h 1406"/>
              <a:gd name="T8" fmla="*/ 101 w 1378"/>
              <a:gd name="T9" fmla="*/ 936 h 1406"/>
              <a:gd name="T10" fmla="*/ 902 w 1378"/>
              <a:gd name="T11" fmla="*/ 107 h 1406"/>
              <a:gd name="T12" fmla="*/ 1271 w 1378"/>
              <a:gd name="T13" fmla="*/ 100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78" h="1406">
                <a:moveTo>
                  <a:pt x="1271" y="100"/>
                </a:moveTo>
                <a:cubicBezTo>
                  <a:pt x="1375" y="201"/>
                  <a:pt x="1378" y="366"/>
                  <a:pt x="1278" y="470"/>
                </a:cubicBezTo>
                <a:cubicBezTo>
                  <a:pt x="476" y="1299"/>
                  <a:pt x="476" y="1299"/>
                  <a:pt x="476" y="1299"/>
                </a:cubicBezTo>
                <a:cubicBezTo>
                  <a:pt x="376" y="1403"/>
                  <a:pt x="211" y="1406"/>
                  <a:pt x="107" y="1306"/>
                </a:cubicBezTo>
                <a:cubicBezTo>
                  <a:pt x="3" y="1205"/>
                  <a:pt x="0" y="1040"/>
                  <a:pt x="101" y="936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1002" y="3"/>
                  <a:pt x="1167" y="0"/>
                  <a:pt x="1271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3" name="Freeform 137">
            <a:extLst>
              <a:ext uri="{FF2B5EF4-FFF2-40B4-BE49-F238E27FC236}">
                <a16:creationId xmlns:a16="http://schemas.microsoft.com/office/drawing/2014/main" id="{0F04DB95-F0B1-4A88-80A3-616EA6D78FF9}"/>
              </a:ext>
            </a:extLst>
          </p:cNvPr>
          <p:cNvSpPr>
            <a:spLocks/>
          </p:cNvSpPr>
          <p:nvPr/>
        </p:nvSpPr>
        <p:spPr bwMode="auto">
          <a:xfrm>
            <a:off x="4550711" y="4960254"/>
            <a:ext cx="1472341" cy="1474400"/>
          </a:xfrm>
          <a:custGeom>
            <a:avLst/>
            <a:gdLst>
              <a:gd name="T0" fmla="*/ 2349 w 2450"/>
              <a:gd name="T1" fmla="*/ 1042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2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2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2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lnTo>
                  <a:pt x="2349" y="1042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4" name="Freeform 138">
            <a:extLst>
              <a:ext uri="{FF2B5EF4-FFF2-40B4-BE49-F238E27FC236}">
                <a16:creationId xmlns:a16="http://schemas.microsoft.com/office/drawing/2014/main" id="{6A73EB33-2E84-4BBE-90FD-ABDDB929A05C}"/>
              </a:ext>
            </a:extLst>
          </p:cNvPr>
          <p:cNvSpPr>
            <a:spLocks noEditPoints="1"/>
          </p:cNvSpPr>
          <p:nvPr/>
        </p:nvSpPr>
        <p:spPr bwMode="auto">
          <a:xfrm>
            <a:off x="4636471" y="5059737"/>
            <a:ext cx="1300134" cy="1275434"/>
          </a:xfrm>
          <a:custGeom>
            <a:avLst/>
            <a:gdLst>
              <a:gd name="T0" fmla="*/ 1082 w 2163"/>
              <a:gd name="T1" fmla="*/ 27 h 2119"/>
              <a:gd name="T2" fmla="*/ 1223 w 2163"/>
              <a:gd name="T3" fmla="*/ 86 h 2119"/>
              <a:gd name="T4" fmla="*/ 2055 w 2163"/>
              <a:gd name="T5" fmla="*/ 918 h 2119"/>
              <a:gd name="T6" fmla="*/ 2114 w 2163"/>
              <a:gd name="T7" fmla="*/ 1060 h 2119"/>
              <a:gd name="T8" fmla="*/ 2055 w 2163"/>
              <a:gd name="T9" fmla="*/ 1201 h 2119"/>
              <a:gd name="T10" fmla="*/ 1223 w 2163"/>
              <a:gd name="T11" fmla="*/ 2033 h 2119"/>
              <a:gd name="T12" fmla="*/ 1082 w 2163"/>
              <a:gd name="T13" fmla="*/ 2092 h 2119"/>
              <a:gd name="T14" fmla="*/ 940 w 2163"/>
              <a:gd name="T15" fmla="*/ 2033 h 2119"/>
              <a:gd name="T16" fmla="*/ 108 w 2163"/>
              <a:gd name="T17" fmla="*/ 1201 h 2119"/>
              <a:gd name="T18" fmla="*/ 49 w 2163"/>
              <a:gd name="T19" fmla="*/ 1060 h 2119"/>
              <a:gd name="T20" fmla="*/ 108 w 2163"/>
              <a:gd name="T21" fmla="*/ 918 h 2119"/>
              <a:gd name="T22" fmla="*/ 940 w 2163"/>
              <a:gd name="T23" fmla="*/ 86 h 2119"/>
              <a:gd name="T24" fmla="*/ 1082 w 2163"/>
              <a:gd name="T25" fmla="*/ 27 h 2119"/>
              <a:gd name="T26" fmla="*/ 1082 w 2163"/>
              <a:gd name="T27" fmla="*/ 0 h 2119"/>
              <a:gd name="T28" fmla="*/ 921 w 2163"/>
              <a:gd name="T29" fmla="*/ 67 h 2119"/>
              <a:gd name="T30" fmla="*/ 89 w 2163"/>
              <a:gd name="T31" fmla="*/ 899 h 2119"/>
              <a:gd name="T32" fmla="*/ 89 w 2163"/>
              <a:gd name="T33" fmla="*/ 1221 h 2119"/>
              <a:gd name="T34" fmla="*/ 921 w 2163"/>
              <a:gd name="T35" fmla="*/ 2052 h 2119"/>
              <a:gd name="T36" fmla="*/ 1082 w 2163"/>
              <a:gd name="T37" fmla="*/ 2119 h 2119"/>
              <a:gd name="T38" fmla="*/ 1243 w 2163"/>
              <a:gd name="T39" fmla="*/ 2052 h 2119"/>
              <a:gd name="T40" fmla="*/ 2074 w 2163"/>
              <a:gd name="T41" fmla="*/ 1221 h 2119"/>
              <a:gd name="T42" fmla="*/ 2074 w 2163"/>
              <a:gd name="T43" fmla="*/ 899 h 2119"/>
              <a:gd name="T44" fmla="*/ 1243 w 2163"/>
              <a:gd name="T45" fmla="*/ 67 h 2119"/>
              <a:gd name="T46" fmla="*/ 1082 w 2163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3" h="2119">
                <a:moveTo>
                  <a:pt x="1082" y="27"/>
                </a:moveTo>
                <a:cubicBezTo>
                  <a:pt x="1135" y="27"/>
                  <a:pt x="1186" y="48"/>
                  <a:pt x="1223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1"/>
                </a:cubicBezTo>
                <a:cubicBezTo>
                  <a:pt x="1223" y="2033"/>
                  <a:pt x="1223" y="2033"/>
                  <a:pt x="1223" y="2033"/>
                </a:cubicBezTo>
                <a:cubicBezTo>
                  <a:pt x="1186" y="2071"/>
                  <a:pt x="1135" y="2092"/>
                  <a:pt x="1082" y="2092"/>
                </a:cubicBezTo>
                <a:cubicBezTo>
                  <a:pt x="1028" y="2092"/>
                  <a:pt x="978" y="2071"/>
                  <a:pt x="940" y="2033"/>
                </a:cubicBezTo>
                <a:cubicBezTo>
                  <a:pt x="108" y="1201"/>
                  <a:pt x="108" y="1201"/>
                  <a:pt x="108" y="1201"/>
                </a:cubicBezTo>
                <a:cubicBezTo>
                  <a:pt x="70" y="1164"/>
                  <a:pt x="49" y="1113"/>
                  <a:pt x="49" y="1060"/>
                </a:cubicBezTo>
                <a:cubicBezTo>
                  <a:pt x="49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7"/>
                  <a:pt x="1082" y="27"/>
                </a:cubicBezTo>
                <a:moveTo>
                  <a:pt x="1082" y="0"/>
                </a:moveTo>
                <a:cubicBezTo>
                  <a:pt x="1023" y="0"/>
                  <a:pt x="965" y="22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2"/>
                  <a:pt x="921" y="2052"/>
                  <a:pt x="921" y="2052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2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3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2"/>
                  <a:pt x="1140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5" name="Freeform 139">
            <a:extLst>
              <a:ext uri="{FF2B5EF4-FFF2-40B4-BE49-F238E27FC236}">
                <a16:creationId xmlns:a16="http://schemas.microsoft.com/office/drawing/2014/main" id="{8C79C6AE-9078-470E-A703-C95EC8C82368}"/>
              </a:ext>
            </a:extLst>
          </p:cNvPr>
          <p:cNvSpPr>
            <a:spLocks/>
          </p:cNvSpPr>
          <p:nvPr/>
        </p:nvSpPr>
        <p:spPr bwMode="auto">
          <a:xfrm>
            <a:off x="3524326" y="1752116"/>
            <a:ext cx="1473027" cy="1474400"/>
          </a:xfrm>
          <a:custGeom>
            <a:avLst/>
            <a:gdLst>
              <a:gd name="T0" fmla="*/ 2349 w 2450"/>
              <a:gd name="T1" fmla="*/ 1043 h 2450"/>
              <a:gd name="T2" fmla="*/ 2349 w 2450"/>
              <a:gd name="T3" fmla="*/ 1407 h 2450"/>
              <a:gd name="T4" fmla="*/ 1407 w 2450"/>
              <a:gd name="T5" fmla="*/ 2349 h 2450"/>
              <a:gd name="T6" fmla="*/ 1042 w 2450"/>
              <a:gd name="T7" fmla="*/ 2349 h 2450"/>
              <a:gd name="T8" fmla="*/ 100 w 2450"/>
              <a:gd name="T9" fmla="*/ 1407 h 2450"/>
              <a:gd name="T10" fmla="*/ 100 w 2450"/>
              <a:gd name="T11" fmla="*/ 1043 h 2450"/>
              <a:gd name="T12" fmla="*/ 1042 w 2450"/>
              <a:gd name="T13" fmla="*/ 100 h 2450"/>
              <a:gd name="T14" fmla="*/ 1407 w 2450"/>
              <a:gd name="T15" fmla="*/ 100 h 2450"/>
              <a:gd name="T16" fmla="*/ 2349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49" y="1043"/>
                </a:moveTo>
                <a:cubicBezTo>
                  <a:pt x="2450" y="1143"/>
                  <a:pt x="2450" y="1306"/>
                  <a:pt x="2349" y="1407"/>
                </a:cubicBezTo>
                <a:cubicBezTo>
                  <a:pt x="1407" y="2349"/>
                  <a:pt x="1407" y="2349"/>
                  <a:pt x="1407" y="2349"/>
                </a:cubicBezTo>
                <a:cubicBezTo>
                  <a:pt x="1306" y="2450"/>
                  <a:pt x="1143" y="2450"/>
                  <a:pt x="1042" y="2349"/>
                </a:cubicBezTo>
                <a:cubicBezTo>
                  <a:pt x="100" y="1407"/>
                  <a:pt x="100" y="1407"/>
                  <a:pt x="100" y="1407"/>
                </a:cubicBezTo>
                <a:cubicBezTo>
                  <a:pt x="0" y="1306"/>
                  <a:pt x="0" y="1143"/>
                  <a:pt x="100" y="1043"/>
                </a:cubicBezTo>
                <a:cubicBezTo>
                  <a:pt x="1042" y="100"/>
                  <a:pt x="1042" y="100"/>
                  <a:pt x="1042" y="100"/>
                </a:cubicBezTo>
                <a:cubicBezTo>
                  <a:pt x="1143" y="0"/>
                  <a:pt x="1306" y="0"/>
                  <a:pt x="1407" y="100"/>
                </a:cubicBezTo>
                <a:cubicBezTo>
                  <a:pt x="2349" y="1043"/>
                  <a:pt x="2349" y="1043"/>
                  <a:pt x="2349" y="1043"/>
                </a:cubicBezTo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6" name="Freeform 140">
            <a:extLst>
              <a:ext uri="{FF2B5EF4-FFF2-40B4-BE49-F238E27FC236}">
                <a16:creationId xmlns:a16="http://schemas.microsoft.com/office/drawing/2014/main" id="{16C30BAF-663A-484C-81F8-5766212A5A20}"/>
              </a:ext>
            </a:extLst>
          </p:cNvPr>
          <p:cNvSpPr>
            <a:spLocks noEditPoints="1"/>
          </p:cNvSpPr>
          <p:nvPr/>
        </p:nvSpPr>
        <p:spPr bwMode="auto">
          <a:xfrm>
            <a:off x="3610772" y="1851599"/>
            <a:ext cx="1300820" cy="1274748"/>
          </a:xfrm>
          <a:custGeom>
            <a:avLst/>
            <a:gdLst>
              <a:gd name="T0" fmla="*/ 1082 w 2164"/>
              <a:gd name="T1" fmla="*/ 2092 h 2119"/>
              <a:gd name="T2" fmla="*/ 940 w 2164"/>
              <a:gd name="T3" fmla="*/ 2033 h 2119"/>
              <a:gd name="T4" fmla="*/ 108 w 2164"/>
              <a:gd name="T5" fmla="*/ 1202 h 2119"/>
              <a:gd name="T6" fmla="*/ 50 w 2164"/>
              <a:gd name="T7" fmla="*/ 1060 h 2119"/>
              <a:gd name="T8" fmla="*/ 108 w 2164"/>
              <a:gd name="T9" fmla="*/ 918 h 2119"/>
              <a:gd name="T10" fmla="*/ 940 w 2164"/>
              <a:gd name="T11" fmla="*/ 86 h 2119"/>
              <a:gd name="T12" fmla="*/ 1082 w 2164"/>
              <a:gd name="T13" fmla="*/ 28 h 2119"/>
              <a:gd name="T14" fmla="*/ 1224 w 2164"/>
              <a:gd name="T15" fmla="*/ 86 h 2119"/>
              <a:gd name="T16" fmla="*/ 2055 w 2164"/>
              <a:gd name="T17" fmla="*/ 918 h 2119"/>
              <a:gd name="T18" fmla="*/ 2114 w 2164"/>
              <a:gd name="T19" fmla="*/ 1060 h 2119"/>
              <a:gd name="T20" fmla="*/ 2055 w 2164"/>
              <a:gd name="T21" fmla="*/ 1202 h 2119"/>
              <a:gd name="T22" fmla="*/ 1224 w 2164"/>
              <a:gd name="T23" fmla="*/ 2033 h 2119"/>
              <a:gd name="T24" fmla="*/ 1082 w 2164"/>
              <a:gd name="T25" fmla="*/ 2092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4 w 2164"/>
              <a:gd name="T41" fmla="*/ 1221 h 2119"/>
              <a:gd name="T42" fmla="*/ 2074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092"/>
                </a:moveTo>
                <a:cubicBezTo>
                  <a:pt x="1028" y="2092"/>
                  <a:pt x="978" y="2071"/>
                  <a:pt x="940" y="2033"/>
                </a:cubicBezTo>
                <a:cubicBezTo>
                  <a:pt x="108" y="1202"/>
                  <a:pt x="108" y="1202"/>
                  <a:pt x="108" y="1202"/>
                </a:cubicBezTo>
                <a:cubicBezTo>
                  <a:pt x="70" y="1164"/>
                  <a:pt x="50" y="1113"/>
                  <a:pt x="50" y="1060"/>
                </a:cubicBezTo>
                <a:cubicBezTo>
                  <a:pt x="50" y="1006"/>
                  <a:pt x="70" y="956"/>
                  <a:pt x="108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8"/>
                  <a:pt x="1028" y="28"/>
                  <a:pt x="1082" y="28"/>
                </a:cubicBezTo>
                <a:cubicBezTo>
                  <a:pt x="1135" y="28"/>
                  <a:pt x="1186" y="48"/>
                  <a:pt x="1224" y="86"/>
                </a:cubicBezTo>
                <a:cubicBezTo>
                  <a:pt x="2055" y="918"/>
                  <a:pt x="2055" y="918"/>
                  <a:pt x="2055" y="918"/>
                </a:cubicBezTo>
                <a:cubicBezTo>
                  <a:pt x="2093" y="956"/>
                  <a:pt x="2114" y="1006"/>
                  <a:pt x="2114" y="1060"/>
                </a:cubicBezTo>
                <a:cubicBezTo>
                  <a:pt x="2114" y="1113"/>
                  <a:pt x="2093" y="1164"/>
                  <a:pt x="2055" y="1202"/>
                </a:cubicBezTo>
                <a:cubicBezTo>
                  <a:pt x="1224" y="2033"/>
                  <a:pt x="1224" y="2033"/>
                  <a:pt x="1224" y="2033"/>
                </a:cubicBezTo>
                <a:cubicBezTo>
                  <a:pt x="1186" y="2071"/>
                  <a:pt x="1135" y="2092"/>
                  <a:pt x="1082" y="2092"/>
                </a:cubicBezTo>
                <a:moveTo>
                  <a:pt x="1082" y="0"/>
                </a:moveTo>
                <a:cubicBezTo>
                  <a:pt x="1023" y="0"/>
                  <a:pt x="965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5" y="2097"/>
                  <a:pt x="1023" y="2119"/>
                  <a:pt x="1082" y="2119"/>
                </a:cubicBezTo>
                <a:cubicBezTo>
                  <a:pt x="1140" y="2119"/>
                  <a:pt x="1198" y="2097"/>
                  <a:pt x="1243" y="2053"/>
                </a:cubicBezTo>
                <a:cubicBezTo>
                  <a:pt x="2074" y="1221"/>
                  <a:pt x="2074" y="1221"/>
                  <a:pt x="2074" y="1221"/>
                </a:cubicBezTo>
                <a:cubicBezTo>
                  <a:pt x="2164" y="1132"/>
                  <a:pt x="2163" y="988"/>
                  <a:pt x="2074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8" y="23"/>
                  <a:pt x="1140" y="0"/>
                  <a:pt x="1082" y="0"/>
                </a:cubicBezTo>
              </a:path>
            </a:pathLst>
          </a:custGeom>
          <a:solidFill>
            <a:srgbClr val="E5E9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7" name="Freeform 143">
            <a:extLst>
              <a:ext uri="{FF2B5EF4-FFF2-40B4-BE49-F238E27FC236}">
                <a16:creationId xmlns:a16="http://schemas.microsoft.com/office/drawing/2014/main" id="{60D32F76-DBDC-4E09-A68E-EE4BBE859EBB}"/>
              </a:ext>
            </a:extLst>
          </p:cNvPr>
          <p:cNvSpPr>
            <a:spLocks/>
          </p:cNvSpPr>
          <p:nvPr/>
        </p:nvSpPr>
        <p:spPr bwMode="auto">
          <a:xfrm>
            <a:off x="4509546" y="2783990"/>
            <a:ext cx="1473027" cy="1474400"/>
          </a:xfrm>
          <a:custGeom>
            <a:avLst/>
            <a:gdLst>
              <a:gd name="T0" fmla="*/ 2350 w 2450"/>
              <a:gd name="T1" fmla="*/ 1043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3 h 2450"/>
              <a:gd name="T12" fmla="*/ 1043 w 2450"/>
              <a:gd name="T13" fmla="*/ 101 h 2450"/>
              <a:gd name="T14" fmla="*/ 1408 w 2450"/>
              <a:gd name="T15" fmla="*/ 101 h 2450"/>
              <a:gd name="T16" fmla="*/ 2350 w 2450"/>
              <a:gd name="T17" fmla="*/ 1043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3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3"/>
                </a:cubicBezTo>
                <a:cubicBezTo>
                  <a:pt x="1043" y="101"/>
                  <a:pt x="1043" y="101"/>
                  <a:pt x="1043" y="101"/>
                </a:cubicBezTo>
                <a:cubicBezTo>
                  <a:pt x="1144" y="0"/>
                  <a:pt x="1307" y="0"/>
                  <a:pt x="1408" y="101"/>
                </a:cubicBezTo>
                <a:lnTo>
                  <a:pt x="2350" y="104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8" name="Freeform 144">
            <a:extLst>
              <a:ext uri="{FF2B5EF4-FFF2-40B4-BE49-F238E27FC236}">
                <a16:creationId xmlns:a16="http://schemas.microsoft.com/office/drawing/2014/main" id="{2998D647-179D-494D-9885-79220F0ACE55}"/>
              </a:ext>
            </a:extLst>
          </p:cNvPr>
          <p:cNvSpPr>
            <a:spLocks noEditPoints="1"/>
          </p:cNvSpPr>
          <p:nvPr/>
        </p:nvSpPr>
        <p:spPr bwMode="auto">
          <a:xfrm>
            <a:off x="4595992" y="2883473"/>
            <a:ext cx="1300820" cy="1275434"/>
          </a:xfrm>
          <a:custGeom>
            <a:avLst/>
            <a:gdLst>
              <a:gd name="T0" fmla="*/ 1082 w 2164"/>
              <a:gd name="T1" fmla="*/ 28 h 2119"/>
              <a:gd name="T2" fmla="*/ 1224 w 2164"/>
              <a:gd name="T3" fmla="*/ 86 h 2119"/>
              <a:gd name="T4" fmla="*/ 2056 w 2164"/>
              <a:gd name="T5" fmla="*/ 918 h 2119"/>
              <a:gd name="T6" fmla="*/ 2115 w 2164"/>
              <a:gd name="T7" fmla="*/ 1060 h 2119"/>
              <a:gd name="T8" fmla="*/ 2056 w 2164"/>
              <a:gd name="T9" fmla="*/ 1202 h 2119"/>
              <a:gd name="T10" fmla="*/ 1224 w 2164"/>
              <a:gd name="T11" fmla="*/ 2034 h 2119"/>
              <a:gd name="T12" fmla="*/ 1082 w 2164"/>
              <a:gd name="T13" fmla="*/ 2092 h 2119"/>
              <a:gd name="T14" fmla="*/ 940 w 2164"/>
              <a:gd name="T15" fmla="*/ 2034 h 2119"/>
              <a:gd name="T16" fmla="*/ 109 w 2164"/>
              <a:gd name="T17" fmla="*/ 1202 h 2119"/>
              <a:gd name="T18" fmla="*/ 50 w 2164"/>
              <a:gd name="T19" fmla="*/ 1060 h 2119"/>
              <a:gd name="T20" fmla="*/ 109 w 2164"/>
              <a:gd name="T21" fmla="*/ 918 h 2119"/>
              <a:gd name="T22" fmla="*/ 940 w 2164"/>
              <a:gd name="T23" fmla="*/ 86 h 2119"/>
              <a:gd name="T24" fmla="*/ 1082 w 2164"/>
              <a:gd name="T25" fmla="*/ 28 h 2119"/>
              <a:gd name="T26" fmla="*/ 1082 w 2164"/>
              <a:gd name="T27" fmla="*/ 0 h 2119"/>
              <a:gd name="T28" fmla="*/ 921 w 2164"/>
              <a:gd name="T29" fmla="*/ 67 h 2119"/>
              <a:gd name="T30" fmla="*/ 89 w 2164"/>
              <a:gd name="T31" fmla="*/ 899 h 2119"/>
              <a:gd name="T32" fmla="*/ 89 w 2164"/>
              <a:gd name="T33" fmla="*/ 1221 h 2119"/>
              <a:gd name="T34" fmla="*/ 921 w 2164"/>
              <a:gd name="T35" fmla="*/ 2053 h 2119"/>
              <a:gd name="T36" fmla="*/ 1082 w 2164"/>
              <a:gd name="T37" fmla="*/ 2119 h 2119"/>
              <a:gd name="T38" fmla="*/ 1243 w 2164"/>
              <a:gd name="T39" fmla="*/ 2053 h 2119"/>
              <a:gd name="T40" fmla="*/ 2075 w 2164"/>
              <a:gd name="T41" fmla="*/ 1221 h 2119"/>
              <a:gd name="T42" fmla="*/ 2075 w 2164"/>
              <a:gd name="T43" fmla="*/ 899 h 2119"/>
              <a:gd name="T44" fmla="*/ 1243 w 2164"/>
              <a:gd name="T45" fmla="*/ 67 h 2119"/>
              <a:gd name="T46" fmla="*/ 1082 w 2164"/>
              <a:gd name="T47" fmla="*/ 0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4" h="2119">
                <a:moveTo>
                  <a:pt x="1082" y="28"/>
                </a:moveTo>
                <a:cubicBezTo>
                  <a:pt x="1136" y="28"/>
                  <a:pt x="1186" y="49"/>
                  <a:pt x="1224" y="86"/>
                </a:cubicBezTo>
                <a:cubicBezTo>
                  <a:pt x="2056" y="918"/>
                  <a:pt x="2056" y="918"/>
                  <a:pt x="2056" y="918"/>
                </a:cubicBezTo>
                <a:cubicBezTo>
                  <a:pt x="2094" y="956"/>
                  <a:pt x="2115" y="1007"/>
                  <a:pt x="2115" y="1060"/>
                </a:cubicBezTo>
                <a:cubicBezTo>
                  <a:pt x="2115" y="1114"/>
                  <a:pt x="2094" y="1164"/>
                  <a:pt x="2056" y="1202"/>
                </a:cubicBezTo>
                <a:cubicBezTo>
                  <a:pt x="1224" y="2034"/>
                  <a:pt x="1224" y="2034"/>
                  <a:pt x="1224" y="2034"/>
                </a:cubicBezTo>
                <a:cubicBezTo>
                  <a:pt x="1186" y="2071"/>
                  <a:pt x="1136" y="2092"/>
                  <a:pt x="1082" y="2092"/>
                </a:cubicBezTo>
                <a:cubicBezTo>
                  <a:pt x="1029" y="2092"/>
                  <a:pt x="978" y="2071"/>
                  <a:pt x="940" y="2034"/>
                </a:cubicBezTo>
                <a:cubicBezTo>
                  <a:pt x="109" y="1202"/>
                  <a:pt x="109" y="1202"/>
                  <a:pt x="109" y="1202"/>
                </a:cubicBezTo>
                <a:cubicBezTo>
                  <a:pt x="71" y="1164"/>
                  <a:pt x="50" y="1114"/>
                  <a:pt x="50" y="1060"/>
                </a:cubicBezTo>
                <a:cubicBezTo>
                  <a:pt x="50" y="1006"/>
                  <a:pt x="71" y="956"/>
                  <a:pt x="109" y="918"/>
                </a:cubicBezTo>
                <a:cubicBezTo>
                  <a:pt x="940" y="86"/>
                  <a:pt x="940" y="86"/>
                  <a:pt x="940" y="86"/>
                </a:cubicBezTo>
                <a:cubicBezTo>
                  <a:pt x="978" y="49"/>
                  <a:pt x="1029" y="28"/>
                  <a:pt x="1082" y="28"/>
                </a:cubicBezTo>
                <a:moveTo>
                  <a:pt x="1082" y="0"/>
                </a:moveTo>
                <a:cubicBezTo>
                  <a:pt x="1024" y="0"/>
                  <a:pt x="966" y="23"/>
                  <a:pt x="921" y="67"/>
                </a:cubicBezTo>
                <a:cubicBezTo>
                  <a:pt x="89" y="899"/>
                  <a:pt x="89" y="899"/>
                  <a:pt x="89" y="899"/>
                </a:cubicBezTo>
                <a:cubicBezTo>
                  <a:pt x="0" y="988"/>
                  <a:pt x="0" y="1132"/>
                  <a:pt x="89" y="1221"/>
                </a:cubicBezTo>
                <a:cubicBezTo>
                  <a:pt x="921" y="2053"/>
                  <a:pt x="921" y="2053"/>
                  <a:pt x="921" y="2053"/>
                </a:cubicBezTo>
                <a:cubicBezTo>
                  <a:pt x="966" y="2097"/>
                  <a:pt x="1024" y="2119"/>
                  <a:pt x="1082" y="2119"/>
                </a:cubicBezTo>
                <a:cubicBezTo>
                  <a:pt x="1141" y="2119"/>
                  <a:pt x="1199" y="2097"/>
                  <a:pt x="1243" y="2053"/>
                </a:cubicBezTo>
                <a:cubicBezTo>
                  <a:pt x="2075" y="1221"/>
                  <a:pt x="2075" y="1221"/>
                  <a:pt x="2075" y="1221"/>
                </a:cubicBezTo>
                <a:cubicBezTo>
                  <a:pt x="2164" y="1132"/>
                  <a:pt x="2164" y="988"/>
                  <a:pt x="2075" y="899"/>
                </a:cubicBezTo>
                <a:cubicBezTo>
                  <a:pt x="1243" y="67"/>
                  <a:pt x="1243" y="67"/>
                  <a:pt x="1243" y="67"/>
                </a:cubicBezTo>
                <a:cubicBezTo>
                  <a:pt x="1199" y="23"/>
                  <a:pt x="1141" y="0"/>
                  <a:pt x="10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29" name="Freeform 145">
            <a:extLst>
              <a:ext uri="{FF2B5EF4-FFF2-40B4-BE49-F238E27FC236}">
                <a16:creationId xmlns:a16="http://schemas.microsoft.com/office/drawing/2014/main" id="{7C8788C8-AB77-4B05-AB0D-32D96A55BA97}"/>
              </a:ext>
            </a:extLst>
          </p:cNvPr>
          <p:cNvSpPr>
            <a:spLocks/>
          </p:cNvSpPr>
          <p:nvPr/>
        </p:nvSpPr>
        <p:spPr bwMode="auto">
          <a:xfrm>
            <a:off x="3538047" y="3892705"/>
            <a:ext cx="1472341" cy="1474400"/>
          </a:xfrm>
          <a:custGeom>
            <a:avLst/>
            <a:gdLst>
              <a:gd name="T0" fmla="*/ 2350 w 2450"/>
              <a:gd name="T1" fmla="*/ 1042 h 2450"/>
              <a:gd name="T2" fmla="*/ 2350 w 2450"/>
              <a:gd name="T3" fmla="*/ 1407 h 2450"/>
              <a:gd name="T4" fmla="*/ 1408 w 2450"/>
              <a:gd name="T5" fmla="*/ 2349 h 2450"/>
              <a:gd name="T6" fmla="*/ 1043 w 2450"/>
              <a:gd name="T7" fmla="*/ 2349 h 2450"/>
              <a:gd name="T8" fmla="*/ 101 w 2450"/>
              <a:gd name="T9" fmla="*/ 1407 h 2450"/>
              <a:gd name="T10" fmla="*/ 101 w 2450"/>
              <a:gd name="T11" fmla="*/ 1042 h 2450"/>
              <a:gd name="T12" fmla="*/ 1043 w 2450"/>
              <a:gd name="T13" fmla="*/ 100 h 2450"/>
              <a:gd name="T14" fmla="*/ 1408 w 2450"/>
              <a:gd name="T15" fmla="*/ 100 h 2450"/>
              <a:gd name="T16" fmla="*/ 2350 w 2450"/>
              <a:gd name="T17" fmla="*/ 1042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0" h="2450">
                <a:moveTo>
                  <a:pt x="2350" y="1042"/>
                </a:moveTo>
                <a:cubicBezTo>
                  <a:pt x="2450" y="1143"/>
                  <a:pt x="2450" y="1306"/>
                  <a:pt x="2350" y="1407"/>
                </a:cubicBezTo>
                <a:cubicBezTo>
                  <a:pt x="1408" y="2349"/>
                  <a:pt x="1408" y="2349"/>
                  <a:pt x="1408" y="2349"/>
                </a:cubicBezTo>
                <a:cubicBezTo>
                  <a:pt x="1307" y="2450"/>
                  <a:pt x="1144" y="2450"/>
                  <a:pt x="1043" y="2349"/>
                </a:cubicBezTo>
                <a:cubicBezTo>
                  <a:pt x="101" y="1407"/>
                  <a:pt x="101" y="1407"/>
                  <a:pt x="101" y="1407"/>
                </a:cubicBezTo>
                <a:cubicBezTo>
                  <a:pt x="0" y="1306"/>
                  <a:pt x="0" y="1143"/>
                  <a:pt x="101" y="1042"/>
                </a:cubicBezTo>
                <a:cubicBezTo>
                  <a:pt x="1043" y="100"/>
                  <a:pt x="1043" y="100"/>
                  <a:pt x="1043" y="100"/>
                </a:cubicBezTo>
                <a:cubicBezTo>
                  <a:pt x="1144" y="0"/>
                  <a:pt x="1307" y="0"/>
                  <a:pt x="1408" y="100"/>
                </a:cubicBezTo>
                <a:lnTo>
                  <a:pt x="2350" y="10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0" name="Freeform 146">
            <a:extLst>
              <a:ext uri="{FF2B5EF4-FFF2-40B4-BE49-F238E27FC236}">
                <a16:creationId xmlns:a16="http://schemas.microsoft.com/office/drawing/2014/main" id="{CA3915D9-F8DD-45D3-9573-3BBE663AFA8D}"/>
              </a:ext>
            </a:extLst>
          </p:cNvPr>
          <p:cNvSpPr>
            <a:spLocks noEditPoints="1"/>
          </p:cNvSpPr>
          <p:nvPr/>
        </p:nvSpPr>
        <p:spPr bwMode="auto">
          <a:xfrm>
            <a:off x="3629296" y="3983954"/>
            <a:ext cx="1289842" cy="1291901"/>
          </a:xfrm>
          <a:custGeom>
            <a:avLst/>
            <a:gdLst>
              <a:gd name="T0" fmla="*/ 1073 w 2146"/>
              <a:gd name="T1" fmla="*/ 2146 h 2146"/>
              <a:gd name="T2" fmla="*/ 903 w 2146"/>
              <a:gd name="T3" fmla="*/ 2075 h 2146"/>
              <a:gd name="T4" fmla="*/ 71 w 2146"/>
              <a:gd name="T5" fmla="*/ 1243 h 2146"/>
              <a:gd name="T6" fmla="*/ 0 w 2146"/>
              <a:gd name="T7" fmla="*/ 1073 h 2146"/>
              <a:gd name="T8" fmla="*/ 71 w 2146"/>
              <a:gd name="T9" fmla="*/ 902 h 2146"/>
              <a:gd name="T10" fmla="*/ 903 w 2146"/>
              <a:gd name="T11" fmla="*/ 70 h 2146"/>
              <a:gd name="T12" fmla="*/ 1073 w 2146"/>
              <a:gd name="T13" fmla="*/ 0 h 2146"/>
              <a:gd name="T14" fmla="*/ 1244 w 2146"/>
              <a:gd name="T15" fmla="*/ 70 h 2146"/>
              <a:gd name="T16" fmla="*/ 2076 w 2146"/>
              <a:gd name="T17" fmla="*/ 902 h 2146"/>
              <a:gd name="T18" fmla="*/ 2146 w 2146"/>
              <a:gd name="T19" fmla="*/ 1073 h 2146"/>
              <a:gd name="T20" fmla="*/ 2076 w 2146"/>
              <a:gd name="T21" fmla="*/ 1243 h 2146"/>
              <a:gd name="T22" fmla="*/ 1244 w 2146"/>
              <a:gd name="T23" fmla="*/ 2075 h 2146"/>
              <a:gd name="T24" fmla="*/ 1073 w 2146"/>
              <a:gd name="T25" fmla="*/ 2146 h 2146"/>
              <a:gd name="T26" fmla="*/ 1073 w 2146"/>
              <a:gd name="T27" fmla="*/ 27 h 2146"/>
              <a:gd name="T28" fmla="*/ 922 w 2146"/>
              <a:gd name="T29" fmla="*/ 89 h 2146"/>
              <a:gd name="T30" fmla="*/ 90 w 2146"/>
              <a:gd name="T31" fmla="*/ 921 h 2146"/>
              <a:gd name="T32" fmla="*/ 27 w 2146"/>
              <a:gd name="T33" fmla="*/ 1073 h 2146"/>
              <a:gd name="T34" fmla="*/ 90 w 2146"/>
              <a:gd name="T35" fmla="*/ 1224 h 2146"/>
              <a:gd name="T36" fmla="*/ 922 w 2146"/>
              <a:gd name="T37" fmla="*/ 2056 h 2146"/>
              <a:gd name="T38" fmla="*/ 1073 w 2146"/>
              <a:gd name="T39" fmla="*/ 2118 h 2146"/>
              <a:gd name="T40" fmla="*/ 1225 w 2146"/>
              <a:gd name="T41" fmla="*/ 2056 h 2146"/>
              <a:gd name="T42" fmla="*/ 2056 w 2146"/>
              <a:gd name="T43" fmla="*/ 1224 h 2146"/>
              <a:gd name="T44" fmla="*/ 2119 w 2146"/>
              <a:gd name="T45" fmla="*/ 1073 h 2146"/>
              <a:gd name="T46" fmla="*/ 2056 w 2146"/>
              <a:gd name="T47" fmla="*/ 921 h 2146"/>
              <a:gd name="T48" fmla="*/ 1225 w 2146"/>
              <a:gd name="T49" fmla="*/ 89 h 2146"/>
              <a:gd name="T50" fmla="*/ 1073 w 2146"/>
              <a:gd name="T51" fmla="*/ 27 h 2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46" h="2146">
                <a:moveTo>
                  <a:pt x="1073" y="2146"/>
                </a:moveTo>
                <a:cubicBezTo>
                  <a:pt x="1009" y="2146"/>
                  <a:pt x="948" y="2120"/>
                  <a:pt x="903" y="2075"/>
                </a:cubicBezTo>
                <a:cubicBezTo>
                  <a:pt x="71" y="1243"/>
                  <a:pt x="71" y="1243"/>
                  <a:pt x="71" y="1243"/>
                </a:cubicBezTo>
                <a:cubicBezTo>
                  <a:pt x="25" y="1198"/>
                  <a:pt x="0" y="1137"/>
                  <a:pt x="0" y="1073"/>
                </a:cubicBezTo>
                <a:cubicBezTo>
                  <a:pt x="0" y="1008"/>
                  <a:pt x="25" y="947"/>
                  <a:pt x="71" y="902"/>
                </a:cubicBezTo>
                <a:cubicBezTo>
                  <a:pt x="903" y="70"/>
                  <a:pt x="903" y="70"/>
                  <a:pt x="903" y="70"/>
                </a:cubicBezTo>
                <a:cubicBezTo>
                  <a:pt x="948" y="25"/>
                  <a:pt x="1009" y="0"/>
                  <a:pt x="1073" y="0"/>
                </a:cubicBezTo>
                <a:cubicBezTo>
                  <a:pt x="1138" y="0"/>
                  <a:pt x="1198" y="25"/>
                  <a:pt x="1244" y="70"/>
                </a:cubicBezTo>
                <a:cubicBezTo>
                  <a:pt x="2076" y="902"/>
                  <a:pt x="2076" y="902"/>
                  <a:pt x="2076" y="902"/>
                </a:cubicBezTo>
                <a:cubicBezTo>
                  <a:pt x="2121" y="947"/>
                  <a:pt x="2146" y="1008"/>
                  <a:pt x="2146" y="1073"/>
                </a:cubicBezTo>
                <a:cubicBezTo>
                  <a:pt x="2146" y="1137"/>
                  <a:pt x="2121" y="1198"/>
                  <a:pt x="2076" y="1243"/>
                </a:cubicBezTo>
                <a:cubicBezTo>
                  <a:pt x="1244" y="2075"/>
                  <a:pt x="1244" y="2075"/>
                  <a:pt x="1244" y="2075"/>
                </a:cubicBezTo>
                <a:cubicBezTo>
                  <a:pt x="1198" y="2120"/>
                  <a:pt x="1138" y="2146"/>
                  <a:pt x="1073" y="2146"/>
                </a:cubicBezTo>
                <a:close/>
                <a:moveTo>
                  <a:pt x="1073" y="27"/>
                </a:moveTo>
                <a:cubicBezTo>
                  <a:pt x="1016" y="27"/>
                  <a:pt x="962" y="49"/>
                  <a:pt x="922" y="89"/>
                </a:cubicBezTo>
                <a:cubicBezTo>
                  <a:pt x="90" y="921"/>
                  <a:pt x="90" y="921"/>
                  <a:pt x="90" y="921"/>
                </a:cubicBezTo>
                <a:cubicBezTo>
                  <a:pt x="50" y="962"/>
                  <a:pt x="27" y="1015"/>
                  <a:pt x="27" y="1073"/>
                </a:cubicBezTo>
                <a:cubicBezTo>
                  <a:pt x="27" y="1130"/>
                  <a:pt x="50" y="1183"/>
                  <a:pt x="90" y="1224"/>
                </a:cubicBezTo>
                <a:cubicBezTo>
                  <a:pt x="922" y="2056"/>
                  <a:pt x="922" y="2056"/>
                  <a:pt x="922" y="2056"/>
                </a:cubicBezTo>
                <a:cubicBezTo>
                  <a:pt x="962" y="2096"/>
                  <a:pt x="1016" y="2118"/>
                  <a:pt x="1073" y="2118"/>
                </a:cubicBezTo>
                <a:cubicBezTo>
                  <a:pt x="1131" y="2118"/>
                  <a:pt x="1184" y="2096"/>
                  <a:pt x="1225" y="2056"/>
                </a:cubicBezTo>
                <a:cubicBezTo>
                  <a:pt x="2056" y="1224"/>
                  <a:pt x="2056" y="1224"/>
                  <a:pt x="2056" y="1224"/>
                </a:cubicBezTo>
                <a:cubicBezTo>
                  <a:pt x="2097" y="1183"/>
                  <a:pt x="2119" y="1130"/>
                  <a:pt x="2119" y="1073"/>
                </a:cubicBezTo>
                <a:cubicBezTo>
                  <a:pt x="2119" y="1015"/>
                  <a:pt x="2097" y="962"/>
                  <a:pt x="2056" y="921"/>
                </a:cubicBezTo>
                <a:cubicBezTo>
                  <a:pt x="1225" y="89"/>
                  <a:pt x="1225" y="89"/>
                  <a:pt x="1225" y="89"/>
                </a:cubicBezTo>
                <a:cubicBezTo>
                  <a:pt x="1184" y="49"/>
                  <a:pt x="1131" y="27"/>
                  <a:pt x="1073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7D5B5F-3CBB-4CA3-A60D-B084B9D4AE19}"/>
              </a:ext>
            </a:extLst>
          </p:cNvPr>
          <p:cNvSpPr txBox="1"/>
          <p:nvPr/>
        </p:nvSpPr>
        <p:spPr>
          <a:xfrm>
            <a:off x="5035952" y="2075408"/>
            <a:ext cx="33217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sz="21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sz="21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sz="210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 운영</a:t>
            </a:r>
            <a:endParaRPr lang="en-US" sz="210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D82FC7-90DF-4788-A880-57623E4587E8}"/>
              </a:ext>
            </a:extLst>
          </p:cNvPr>
          <p:cNvSpPr txBox="1"/>
          <p:nvPr/>
        </p:nvSpPr>
        <p:spPr>
          <a:xfrm>
            <a:off x="5246059" y="4452340"/>
            <a:ext cx="46185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깃</a:t>
            </a:r>
            <a:r>
              <a:rPr lang="en-US" altLang="ko-KR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(git)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을 통한 프로젝트 공동작업 및 버전관리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B5CDB6-EC8E-4AF7-9A97-C91A0F0A5FEF}"/>
              </a:ext>
            </a:extLst>
          </p:cNvPr>
          <p:cNvSpPr txBox="1"/>
          <p:nvPr/>
        </p:nvSpPr>
        <p:spPr>
          <a:xfrm>
            <a:off x="4877375" y="5328501"/>
            <a:ext cx="792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FAF457-9E07-4A89-9EB8-91230EFF796E}"/>
              </a:ext>
            </a:extLst>
          </p:cNvPr>
          <p:cNvSpPr txBox="1"/>
          <p:nvPr/>
        </p:nvSpPr>
        <p:spPr>
          <a:xfrm>
            <a:off x="4882523" y="3170297"/>
            <a:ext cx="787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8F33E-0DE6-4FF6-B7D2-D7797BEF94AD}"/>
              </a:ext>
            </a:extLst>
          </p:cNvPr>
          <p:cNvSpPr txBox="1"/>
          <p:nvPr/>
        </p:nvSpPr>
        <p:spPr>
          <a:xfrm>
            <a:off x="3880827" y="2126214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3DCF54-03A2-4E63-BA34-B73230E51185}"/>
              </a:ext>
            </a:extLst>
          </p:cNvPr>
          <p:cNvSpPr txBox="1"/>
          <p:nvPr/>
        </p:nvSpPr>
        <p:spPr>
          <a:xfrm>
            <a:off x="3871270" y="4284060"/>
            <a:ext cx="785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Raleway Medium" panose="020B0503030101060003" pitchFamily="34" charset="77"/>
                <a:ea typeface="Roboto" charset="0"/>
                <a:cs typeface="Poppins" pitchFamily="2" charset="77"/>
              </a:rPr>
              <a:t>03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553166-961D-44B7-A773-27A13866B30A}"/>
              </a:ext>
            </a:extLst>
          </p:cNvPr>
          <p:cNvSpPr txBox="1"/>
          <p:nvPr/>
        </p:nvSpPr>
        <p:spPr>
          <a:xfrm>
            <a:off x="6069019" y="3349770"/>
            <a:ext cx="447750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에 작업 스케줄 관리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기록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1E4DB-C4FC-4590-80C8-8E408BF532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02" y="1802417"/>
            <a:ext cx="642092" cy="642092"/>
          </a:xfrm>
          <a:prstGeom prst="rect">
            <a:avLst/>
          </a:prstGeom>
        </p:spPr>
      </p:pic>
      <p:pic>
        <p:nvPicPr>
          <p:cNvPr id="1026" name="Picture 2" descr="깃(Git)과 깃허브(GitHub) 궁금하시죠? : 네이버 블로그">
            <a:extLst>
              <a:ext uri="{FF2B5EF4-FFF2-40B4-BE49-F238E27FC236}">
                <a16:creationId xmlns:a16="http://schemas.microsoft.com/office/drawing/2014/main" id="{DDB7E6EF-5967-4FD9-BF3D-99AA1BDCA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73" y1="49306" x2="42773" y2="49306"/>
                        <a14:foregroundMark x1="42969" y1="43056" x2="42578" y2="48611"/>
                        <a14:foregroundMark x1="39063" y1="44097" x2="38477" y2="49653"/>
                        <a14:foregroundMark x1="41602" y1="43403" x2="41211" y2="43750"/>
                        <a14:foregroundMark x1="38867" y1="38889" x2="38281" y2="37847"/>
                        <a14:foregroundMark x1="34375" y1="44792" x2="33984" y2="47917"/>
                        <a14:foregroundMark x1="15820" y1="46181" x2="15625" y2="47917"/>
                        <a14:foregroundMark x1="15820" y1="43403" x2="14258" y2="47917"/>
                        <a14:foregroundMark x1="16797" y1="43056" x2="15820" y2="47569"/>
                        <a14:foregroundMark x1="16602" y1="43750" x2="15039" y2="48611"/>
                        <a14:foregroundMark x1="21289" y1="53819" x2="20898" y2="57639"/>
                        <a14:foregroundMark x1="24609" y1="49653" x2="22852" y2="53125"/>
                        <a14:foregroundMark x1="19727" y1="48611" x2="20313" y2="52778"/>
                        <a14:foregroundMark x1="17578" y1="39236" x2="19141" y2="40972"/>
                        <a14:foregroundMark x1="62109" y1="59722" x2="59961" y2="60417"/>
                        <a14:foregroundMark x1="66016" y1="64236" x2="65625" y2="67014"/>
                        <a14:foregroundMark x1="66016" y1="59375" x2="66016" y2="60417"/>
                        <a14:foregroundMark x1="68945" y1="62153" x2="68945" y2="64931"/>
                        <a14:foregroundMark x1="72070" y1="62500" x2="72070" y2="65278"/>
                        <a14:foregroundMark x1="77930" y1="64931" x2="78320" y2="67708"/>
                        <a14:foregroundMark x1="84180" y1="63889" x2="83984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90" t="15486" r="7992" b="21413"/>
          <a:stretch/>
        </p:blipFill>
        <p:spPr bwMode="auto">
          <a:xfrm>
            <a:off x="9968573" y="4253989"/>
            <a:ext cx="1604022" cy="67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53B0E50-FE1E-4B13-9214-3FD007A0C0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703" y="3179381"/>
            <a:ext cx="1101827" cy="50141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FF56117-EC57-4102-8F0B-D4538AD78CBE}"/>
              </a:ext>
            </a:extLst>
          </p:cNvPr>
          <p:cNvSpPr txBox="1"/>
          <p:nvPr/>
        </p:nvSpPr>
        <p:spPr>
          <a:xfrm>
            <a:off x="6087008" y="5557024"/>
            <a:ext cx="44133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spc="-15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디스코드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카카오톡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으로 끊임없이 소통</a:t>
            </a:r>
            <a:r>
              <a:rPr lang="en-US" altLang="ko-KR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, </a:t>
            </a:r>
            <a:r>
              <a:rPr lang="ko-KR" altLang="en-US" sz="2100" spc="-150" dirty="0">
                <a:solidFill>
                  <a:schemeClr val="tx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공유</a:t>
            </a:r>
            <a:endParaRPr lang="en-US" sz="2100" spc="-150" dirty="0">
              <a:solidFill>
                <a:schemeClr val="tx2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C298EF-D8B9-4044-8B47-0936F34DF7F6}"/>
              </a:ext>
            </a:extLst>
          </p:cNvPr>
          <p:cNvSpPr txBox="1"/>
          <p:nvPr/>
        </p:nvSpPr>
        <p:spPr>
          <a:xfrm>
            <a:off x="5082837" y="2446681"/>
            <a:ext cx="41791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https://www.notion.so/Foret-App-9adac55de18a45969da109b107e096eb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9C28F-9530-4200-91D7-83FCB6BD632B}"/>
              </a:ext>
            </a:extLst>
          </p:cNvPr>
          <p:cNvSpPr txBox="1"/>
          <p:nvPr/>
        </p:nvSpPr>
        <p:spPr>
          <a:xfrm>
            <a:off x="5877724" y="3704863"/>
            <a:ext cx="60223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https://docs.google.com/spreadsheets/d/1HPuZxzLyMNZ0L0BXqwbWNgR6M8IxWTRHh7t34jZhEcM/edit#gid=0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79EAE5-8CCA-41EA-90D5-5358F56FA33F}"/>
              </a:ext>
            </a:extLst>
          </p:cNvPr>
          <p:cNvSpPr txBox="1"/>
          <p:nvPr/>
        </p:nvSpPr>
        <p:spPr>
          <a:xfrm>
            <a:off x="5677949" y="4838051"/>
            <a:ext cx="28234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https://github.com/azqazq195/Project_Foret_APP</a:t>
            </a:r>
          </a:p>
        </p:txBody>
      </p:sp>
    </p:spTree>
    <p:extLst>
      <p:ext uri="{BB962C8B-B14F-4D97-AF65-F5344CB8AC3E}">
        <p14:creationId xmlns:p14="http://schemas.microsoft.com/office/powerpoint/2010/main" val="20959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외부 환경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9D28E-0E7D-4E1C-92CF-D59BCAAC68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BC6C3D-52B2-4DD1-8AA3-1C84842256AB}"/>
              </a:ext>
            </a:extLst>
          </p:cNvPr>
          <p:cNvCxnSpPr/>
          <p:nvPr/>
        </p:nvCxnSpPr>
        <p:spPr>
          <a:xfrm>
            <a:off x="6096000" y="698090"/>
            <a:ext cx="0" cy="6056671"/>
          </a:xfrm>
          <a:prstGeom prst="line">
            <a:avLst/>
          </a:prstGeom>
          <a:ln w="19050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7B6C25D-CDEB-40BF-ACA3-0BE318447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3" y="1286482"/>
            <a:ext cx="5417543" cy="29432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9BA1A1-B7F0-4E8F-8180-E8357A559329}"/>
              </a:ext>
            </a:extLst>
          </p:cNvPr>
          <p:cNvSpPr txBox="1"/>
          <p:nvPr/>
        </p:nvSpPr>
        <p:spPr>
          <a:xfrm>
            <a:off x="353963" y="846949"/>
            <a:ext cx="2400016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</a:t>
            </a:r>
            <a:r>
              <a:rPr lang="ko-KR" altLang="en-US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노션</a:t>
            </a:r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(notion)</a:t>
            </a:r>
            <a:r>
              <a:rPr lang="ko-KR" altLang="en-US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 페이지</a:t>
            </a:r>
            <a:endParaRPr lang="en-US" b="1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7E8FA4-F9A1-4BE4-817B-E16F3179A5DC}"/>
              </a:ext>
            </a:extLst>
          </p:cNvPr>
          <p:cNvSpPr txBox="1"/>
          <p:nvPr/>
        </p:nvSpPr>
        <p:spPr>
          <a:xfrm>
            <a:off x="6322165" y="802082"/>
            <a:ext cx="1928733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구글 스프레드 시트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CDEF60-F88E-44FC-86D2-B25A2F467C8B}"/>
              </a:ext>
            </a:extLst>
          </p:cNvPr>
          <p:cNvSpPr txBox="1"/>
          <p:nvPr/>
        </p:nvSpPr>
        <p:spPr>
          <a:xfrm>
            <a:off x="6331975" y="3722885"/>
            <a:ext cx="1774845" cy="369332"/>
          </a:xfrm>
          <a:prstGeom prst="rect">
            <a:avLst/>
          </a:prstGeom>
          <a:solidFill>
            <a:srgbClr val="F2FFED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oppins" pitchFamily="2" charset="77"/>
              </a:rPr>
              <a:t>팀 깃 허브 저장소</a:t>
            </a:r>
            <a:endParaRPr lang="en-US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Poppins" pitchFamily="2" charset="7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7E7E3F-644B-45A2-8935-9269A34FD8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9" t="15762" r="4436" b="8247"/>
          <a:stretch/>
        </p:blipFill>
        <p:spPr>
          <a:xfrm>
            <a:off x="353963" y="3860368"/>
            <a:ext cx="5417541" cy="250888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99B2BDA-2329-4AAC-B81C-4C6090FC5E59}"/>
              </a:ext>
            </a:extLst>
          </p:cNvPr>
          <p:cNvSpPr/>
          <p:nvPr/>
        </p:nvSpPr>
        <p:spPr>
          <a:xfrm>
            <a:off x="353964" y="1286482"/>
            <a:ext cx="5427076" cy="520281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CDFE892-6DB5-4995-912B-CD14A03A9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974" y="1252206"/>
            <a:ext cx="5388077" cy="228881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CDDA517-D17F-4EA2-A6EA-B55C2CF5FC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975" y="4160877"/>
            <a:ext cx="5388072" cy="236828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26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B5FB1DB5-2C4B-439F-8401-7CEF130D7824}"/>
              </a:ext>
            </a:extLst>
          </p:cNvPr>
          <p:cNvSpPr txBox="1"/>
          <p:nvPr/>
        </p:nvSpPr>
        <p:spPr>
          <a:xfrm>
            <a:off x="1076446" y="1610838"/>
            <a:ext cx="9586358" cy="1328023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ko-KR" altLang="en-US" sz="1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14B0C2-DDE6-4696-85D8-641897093960}"/>
              </a:ext>
            </a:extLst>
          </p:cNvPr>
          <p:cNvSpPr txBox="1"/>
          <p:nvPr/>
        </p:nvSpPr>
        <p:spPr>
          <a:xfrm>
            <a:off x="892975" y="4099945"/>
            <a:ext cx="2799350" cy="1824014"/>
          </a:xfrm>
          <a:prstGeom prst="roundRect">
            <a:avLst/>
          </a:prstGeom>
          <a:solidFill>
            <a:srgbClr val="FFFFCC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FE57D-2F16-43C4-981A-817C585ADE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47E715-9B58-4B21-96F7-24E9E77296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7" r="22614"/>
          <a:stretch/>
        </p:blipFill>
        <p:spPr>
          <a:xfrm>
            <a:off x="1174774" y="4263457"/>
            <a:ext cx="855142" cy="153115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4CB041-7BA8-450D-BE9A-6980B7C88D4C}"/>
              </a:ext>
            </a:extLst>
          </p:cNvPr>
          <p:cNvSpPr/>
          <p:nvPr/>
        </p:nvSpPr>
        <p:spPr>
          <a:xfrm>
            <a:off x="780411" y="3495641"/>
            <a:ext cx="1733535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개발언어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859009-8B13-45F2-976A-41CA6E06B254}"/>
              </a:ext>
            </a:extLst>
          </p:cNvPr>
          <p:cNvSpPr/>
          <p:nvPr/>
        </p:nvSpPr>
        <p:spPr>
          <a:xfrm>
            <a:off x="780411" y="1097427"/>
            <a:ext cx="1830813" cy="46196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개발도구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9F3B6C2-2CD8-4AF8-AF59-A420566B9329}"/>
              </a:ext>
            </a:extLst>
          </p:cNvPr>
          <p:cNvGrpSpPr/>
          <p:nvPr/>
        </p:nvGrpSpPr>
        <p:grpSpPr>
          <a:xfrm>
            <a:off x="1253843" y="1877960"/>
            <a:ext cx="977688" cy="939652"/>
            <a:chOff x="1974987" y="4079664"/>
            <a:chExt cx="1440266" cy="138423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3D04345-65E9-4105-92EF-A25A88C08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091" b="89394" l="3586" r="97257">
                          <a14:foregroundMark x1="11814" y1="19697" x2="11814" y2="19697"/>
                          <a14:foregroundMark x1="4852" y1="29545" x2="4852" y2="29545"/>
                          <a14:foregroundMark x1="9705" y1="55303" x2="9705" y2="55303"/>
                          <a14:foregroundMark x1="3797" y1="59091" x2="3797" y2="59091"/>
                          <a14:foregroundMark x1="13924" y1="57576" x2="6540" y2="48485"/>
                          <a14:foregroundMark x1="20042" y1="55303" x2="20042" y2="55303"/>
                          <a14:foregroundMark x1="16034" y1="38636" x2="16034" y2="38636"/>
                          <a14:foregroundMark x1="23418" y1="39394" x2="23418" y2="39394"/>
                          <a14:foregroundMark x1="22996" y1="71212" x2="22996" y2="71212"/>
                          <a14:foregroundMark x1="20675" y1="43939" x2="20675" y2="43939"/>
                          <a14:foregroundMark x1="24895" y1="58333" x2="24895" y2="58333"/>
                          <a14:foregroundMark x1="20464" y1="78030" x2="20464" y2="78030"/>
                          <a14:foregroundMark x1="40717" y1="29545" x2="40717" y2="29545"/>
                          <a14:foregroundMark x1="62447" y1="39394" x2="62447" y2="39394"/>
                          <a14:foregroundMark x1="70042" y1="11364" x2="70042" y2="11364"/>
                          <a14:foregroundMark x1="70675" y1="35606" x2="70675" y2="35606"/>
                          <a14:foregroundMark x1="77215" y1="35606" x2="77215" y2="35606"/>
                          <a14:foregroundMark x1="89241" y1="56061" x2="89241" y2="56061"/>
                          <a14:foregroundMark x1="86498" y1="44697" x2="86498" y2="44697"/>
                          <a14:foregroundMark x1="97257" y1="51515" x2="97257" y2="51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1"/>
            <a:stretch/>
          </p:blipFill>
          <p:spPr>
            <a:xfrm>
              <a:off x="2380619" y="4079664"/>
              <a:ext cx="634943" cy="65735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6E7A0B3-3305-4955-BB10-01FB080F330F}"/>
                </a:ext>
              </a:extLst>
            </p:cNvPr>
            <p:cNvSpPr txBox="1"/>
            <p:nvPr/>
          </p:nvSpPr>
          <p:spPr>
            <a:xfrm>
              <a:off x="1974987" y="4783803"/>
              <a:ext cx="1440266" cy="680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Spring Framework</a:t>
              </a:r>
              <a:endPara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EA44937-8746-4CA4-A6A7-E5FA292275CC}"/>
              </a:ext>
            </a:extLst>
          </p:cNvPr>
          <p:cNvGrpSpPr/>
          <p:nvPr/>
        </p:nvGrpSpPr>
        <p:grpSpPr>
          <a:xfrm>
            <a:off x="2177971" y="1809295"/>
            <a:ext cx="1027657" cy="990796"/>
            <a:chOff x="3423548" y="4042224"/>
            <a:chExt cx="1440266" cy="1388604"/>
          </a:xfrm>
        </p:grpSpPr>
        <p:pic>
          <p:nvPicPr>
            <p:cNvPr id="58" name="그림 57" descr="컵, 커피, 앉아있는, 작은이(가) 표시된 사진&#10;&#10;자동 생성된 설명">
              <a:extLst>
                <a:ext uri="{FF2B5EF4-FFF2-40B4-BE49-F238E27FC236}">
                  <a16:creationId xmlns:a16="http://schemas.microsoft.com/office/drawing/2014/main" id="{7379B123-182D-4EC8-AF6F-358B8DA00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989" y="4042224"/>
              <a:ext cx="781070" cy="78107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CB1CA94-FC32-4EDC-A246-8555B1BEB120}"/>
                </a:ext>
              </a:extLst>
            </p:cNvPr>
            <p:cNvSpPr txBox="1"/>
            <p:nvPr/>
          </p:nvSpPr>
          <p:spPr>
            <a:xfrm>
              <a:off x="3423548" y="4783803"/>
              <a:ext cx="1440266" cy="647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SQL Developer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FE55FD-8A8B-4F13-8398-7232DD730CAC}"/>
              </a:ext>
            </a:extLst>
          </p:cNvPr>
          <p:cNvGrpSpPr/>
          <p:nvPr/>
        </p:nvGrpSpPr>
        <p:grpSpPr>
          <a:xfrm>
            <a:off x="3169973" y="1786891"/>
            <a:ext cx="1027657" cy="940072"/>
            <a:chOff x="3891117" y="3988595"/>
            <a:chExt cx="1027657" cy="94007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6876267-59C7-4CE2-AABD-FA594D3E5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259" b="89815" l="25294" r="73235">
                          <a14:foregroundMark x1="25588" y1="68056" x2="25588" y2="68056"/>
                          <a14:foregroundMark x1="40000" y1="74537" x2="40000" y2="74537"/>
                          <a14:foregroundMark x1="43529" y1="75926" x2="43529" y2="75926"/>
                          <a14:foregroundMark x1="47647" y1="76389" x2="47647" y2="76389"/>
                          <a14:foregroundMark x1="54412" y1="77315" x2="54412" y2="77315"/>
                          <a14:foregroundMark x1="59118" y1="75926" x2="59118" y2="75926"/>
                          <a14:foregroundMark x1="62353" y1="76389" x2="62353" y2="76389"/>
                          <a14:foregroundMark x1="73235" y1="67130" x2="73235" y2="67130"/>
                          <a14:backgroundMark x1="59118" y1="80093" x2="59118" y2="800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9" r="21305" b="26518"/>
            <a:stretch/>
          </p:blipFill>
          <p:spPr>
            <a:xfrm>
              <a:off x="3998874" y="3988595"/>
              <a:ext cx="781450" cy="62836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BE8D284-2FE8-467E-8CCC-71C409270C36}"/>
                </a:ext>
              </a:extLst>
            </p:cNvPr>
            <p:cNvSpPr txBox="1"/>
            <p:nvPr/>
          </p:nvSpPr>
          <p:spPr>
            <a:xfrm>
              <a:off x="3891117" y="4651668"/>
              <a:ext cx="1027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Tomcat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66FB11-0318-4B97-ADD5-67CA499B6135}"/>
              </a:ext>
            </a:extLst>
          </p:cNvPr>
          <p:cNvGrpSpPr/>
          <p:nvPr/>
        </p:nvGrpSpPr>
        <p:grpSpPr>
          <a:xfrm>
            <a:off x="4350158" y="1778657"/>
            <a:ext cx="776293" cy="942940"/>
            <a:chOff x="5427586" y="3927927"/>
            <a:chExt cx="997705" cy="1211881"/>
          </a:xfrm>
        </p:grpSpPr>
        <p:pic>
          <p:nvPicPr>
            <p:cNvPr id="64" name="Picture 6" descr="Java,Spring] MyBatis 에러 케이스 | 아이티페이퍼 연구실">
              <a:extLst>
                <a:ext uri="{FF2B5EF4-FFF2-40B4-BE49-F238E27FC236}">
                  <a16:creationId xmlns:a16="http://schemas.microsoft.com/office/drawing/2014/main" id="{E61AA161-9675-486D-ACF9-DF420DC30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200" b="90000" l="4400" r="96600">
                          <a14:foregroundMark x1="8600" y1="72400" x2="8600" y2="72400"/>
                          <a14:foregroundMark x1="4400" y1="69800" x2="4400" y2="69800"/>
                          <a14:foregroundMark x1="77600" y1="36200" x2="77600" y2="36200"/>
                          <a14:foregroundMark x1="78200" y1="34200" x2="78200" y2="34200"/>
                          <a14:foregroundMark x1="80600" y1="33400" x2="79000" y2="40000"/>
                          <a14:foregroundMark x1="80000" y1="41000" x2="80000" y2="41000"/>
                          <a14:foregroundMark x1="93200" y1="40400" x2="93200" y2="40400"/>
                          <a14:foregroundMark x1="96600" y1="40800" x2="96600" y2="40800"/>
                          <a14:foregroundMark x1="35000" y1="9200" x2="35000" y2="9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188" y="3927927"/>
              <a:ext cx="855871" cy="855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71FC4A6-80B9-4225-9814-BD29DE5BB2F8}"/>
                </a:ext>
              </a:extLst>
            </p:cNvPr>
            <p:cNvSpPr txBox="1"/>
            <p:nvPr/>
          </p:nvSpPr>
          <p:spPr>
            <a:xfrm>
              <a:off x="5427586" y="4783804"/>
              <a:ext cx="997705" cy="356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MyBatis</a:t>
              </a:r>
              <a:endPara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90146B5-7970-47BA-9FBD-10AA3DBB1929}"/>
              </a:ext>
            </a:extLst>
          </p:cNvPr>
          <p:cNvGrpSpPr/>
          <p:nvPr/>
        </p:nvGrpSpPr>
        <p:grpSpPr>
          <a:xfrm>
            <a:off x="5349355" y="1762390"/>
            <a:ext cx="665935" cy="942935"/>
            <a:chOff x="6252633" y="3983254"/>
            <a:chExt cx="665935" cy="942935"/>
          </a:xfrm>
        </p:grpSpPr>
        <p:pic>
          <p:nvPicPr>
            <p:cNvPr id="67" name="Picture 8" descr="Json 무료 아이콘 의 SuperTiny">
              <a:extLst>
                <a:ext uri="{FF2B5EF4-FFF2-40B4-BE49-F238E27FC236}">
                  <a16:creationId xmlns:a16="http://schemas.microsoft.com/office/drawing/2014/main" id="{764BF22A-1F80-4E1E-AE02-0993E2057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2633" y="3983254"/>
              <a:ext cx="665935" cy="66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81D548F-D8FD-4C5D-A335-244654610B33}"/>
                </a:ext>
              </a:extLst>
            </p:cNvPr>
            <p:cNvSpPr txBox="1"/>
            <p:nvPr/>
          </p:nvSpPr>
          <p:spPr>
            <a:xfrm>
              <a:off x="6290869" y="4649190"/>
              <a:ext cx="585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JSON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885DAB9-F2DD-4594-AE1B-BA408E0D0C67}"/>
              </a:ext>
            </a:extLst>
          </p:cNvPr>
          <p:cNvGrpSpPr/>
          <p:nvPr/>
        </p:nvGrpSpPr>
        <p:grpSpPr>
          <a:xfrm>
            <a:off x="6211549" y="1728981"/>
            <a:ext cx="1015170" cy="966104"/>
            <a:chOff x="7114827" y="3949845"/>
            <a:chExt cx="1015170" cy="96610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9BFB7F-F744-425D-805F-895A648A6A70}"/>
                </a:ext>
              </a:extLst>
            </p:cNvPr>
            <p:cNvSpPr txBox="1"/>
            <p:nvPr/>
          </p:nvSpPr>
          <p:spPr>
            <a:xfrm>
              <a:off x="7114827" y="4638951"/>
              <a:ext cx="1015170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Postman</a:t>
              </a: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0AD96F9-CC91-488A-BD26-5BA89CBCA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91"/>
            <a:stretch/>
          </p:blipFill>
          <p:spPr>
            <a:xfrm>
              <a:off x="7246988" y="3949845"/>
              <a:ext cx="743105" cy="771947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F4DDD36-D341-4867-A993-EE2C94A877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452" y="1811143"/>
            <a:ext cx="633450" cy="6334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3194CCE-4328-42DF-88C2-BC3ACCE603C9}"/>
              </a:ext>
            </a:extLst>
          </p:cNvPr>
          <p:cNvSpPr txBox="1"/>
          <p:nvPr/>
        </p:nvSpPr>
        <p:spPr>
          <a:xfrm>
            <a:off x="7311266" y="2435810"/>
            <a:ext cx="7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어도비 포토샵 - 위키백과, 우리 모두의 백과사전">
            <a:extLst>
              <a:ext uri="{FF2B5EF4-FFF2-40B4-BE49-F238E27FC236}">
                <a16:creationId xmlns:a16="http://schemas.microsoft.com/office/drawing/2014/main" id="{F4BEC56F-EE64-412F-8697-C4612BC9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392" y="1832760"/>
            <a:ext cx="622863" cy="6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BD9AACE-92E6-426F-92C2-B2B1110FAE26}"/>
              </a:ext>
            </a:extLst>
          </p:cNvPr>
          <p:cNvSpPr txBox="1"/>
          <p:nvPr/>
        </p:nvSpPr>
        <p:spPr>
          <a:xfrm>
            <a:off x="8288426" y="2433824"/>
            <a:ext cx="1002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Adobe</a:t>
            </a:r>
          </a:p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Photoshop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48074962-CAA7-46CC-9C7D-C037246049B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3328"/>
          <a:stretch/>
        </p:blipFill>
        <p:spPr>
          <a:xfrm>
            <a:off x="2298535" y="4381680"/>
            <a:ext cx="1230781" cy="1166122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C4F05881-99DC-44AB-8E5C-3CF1E4F2D1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43" y="1745550"/>
            <a:ext cx="755377" cy="75537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DF6708C0-9B98-4009-805B-36D43A1092FD}"/>
              </a:ext>
            </a:extLst>
          </p:cNvPr>
          <p:cNvSpPr txBox="1"/>
          <p:nvPr/>
        </p:nvSpPr>
        <p:spPr>
          <a:xfrm>
            <a:off x="9372649" y="2456974"/>
            <a:ext cx="10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E354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Firebase</a:t>
            </a:r>
            <a:endParaRPr lang="ko-KR" altLang="en-US" sz="1100" dirty="0">
              <a:solidFill>
                <a:srgbClr val="1E354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0242D4C3-FFB9-4E52-B50D-3C62B8CB034D}"/>
              </a:ext>
            </a:extLst>
          </p:cNvPr>
          <p:cNvSpPr/>
          <p:nvPr/>
        </p:nvSpPr>
        <p:spPr>
          <a:xfrm>
            <a:off x="4235246" y="3490788"/>
            <a:ext cx="4319150" cy="51059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OS/ server/ </a:t>
            </a:r>
            <a:r>
              <a:rPr lang="ko-KR" altLang="en-US" sz="2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호스팅 정보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D88FFDD4-6DD2-4A2D-8A6A-C33D548D4045}"/>
              </a:ext>
            </a:extLst>
          </p:cNvPr>
          <p:cNvSpPr/>
          <p:nvPr/>
        </p:nvSpPr>
        <p:spPr>
          <a:xfrm>
            <a:off x="4440910" y="4099945"/>
            <a:ext cx="5960962" cy="1588363"/>
          </a:xfrm>
          <a:prstGeom prst="round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OS  :  Window/ Linux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Web Server  :  tomcat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Hosting  :  Google Cloud Platform </a:t>
            </a:r>
            <a:endParaRPr lang="ko-KR" altLang="en-US" sz="2000" dirty="0">
              <a:solidFill>
                <a:schemeClr val="tx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110" name="Group 11">
            <a:extLst>
              <a:ext uri="{FF2B5EF4-FFF2-40B4-BE49-F238E27FC236}">
                <a16:creationId xmlns:a16="http://schemas.microsoft.com/office/drawing/2014/main" id="{F15C3E69-B813-4BC2-A05F-95042B9915BF}"/>
              </a:ext>
            </a:extLst>
          </p:cNvPr>
          <p:cNvGrpSpPr/>
          <p:nvPr/>
        </p:nvGrpSpPr>
        <p:grpSpPr>
          <a:xfrm>
            <a:off x="8554396" y="3826079"/>
            <a:ext cx="2551856" cy="2077092"/>
            <a:chOff x="4353371" y="2797175"/>
            <a:chExt cx="3481388" cy="2833688"/>
          </a:xfrm>
        </p:grpSpPr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EE0E9B0A-65A9-4ADB-A2BA-60DC1E1AB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6EA83642-A15E-4C5B-AFA3-B3AB5FBC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4849F5A3-EAA2-4BA3-A91F-B86A99745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C872E8EA-318D-40A3-A8F4-9A4690E4D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 20">
              <a:extLst>
                <a:ext uri="{FF2B5EF4-FFF2-40B4-BE49-F238E27FC236}">
                  <a16:creationId xmlns:a16="http://schemas.microsoft.com/office/drawing/2014/main" id="{E2B8B294-CD43-4169-AEDE-0EFC1A6A2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21">
              <a:extLst>
                <a:ext uri="{FF2B5EF4-FFF2-40B4-BE49-F238E27FC236}">
                  <a16:creationId xmlns:a16="http://schemas.microsoft.com/office/drawing/2014/main" id="{5EC2A3D3-1891-4C24-AE40-CB30F8842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22">
              <a:extLst>
                <a:ext uri="{FF2B5EF4-FFF2-40B4-BE49-F238E27FC236}">
                  <a16:creationId xmlns:a16="http://schemas.microsoft.com/office/drawing/2014/main" id="{0941559F-2CEC-492D-9413-5056A636B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23">
              <a:extLst>
                <a:ext uri="{FF2B5EF4-FFF2-40B4-BE49-F238E27FC236}">
                  <a16:creationId xmlns:a16="http://schemas.microsoft.com/office/drawing/2014/main" id="{7C2E4FFA-565A-465B-857B-D53792208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24">
              <a:extLst>
                <a:ext uri="{FF2B5EF4-FFF2-40B4-BE49-F238E27FC236}">
                  <a16:creationId xmlns:a16="http://schemas.microsoft.com/office/drawing/2014/main" id="{12D31101-C4D4-431D-AD2F-4B425BA17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7D2E08F4-0D3E-4FB6-83FB-BF41AE02F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6">
              <a:extLst>
                <a:ext uri="{FF2B5EF4-FFF2-40B4-BE49-F238E27FC236}">
                  <a16:creationId xmlns:a16="http://schemas.microsoft.com/office/drawing/2014/main" id="{830E95F6-A87B-466D-AF33-ECA081D6A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7">
              <a:extLst>
                <a:ext uri="{FF2B5EF4-FFF2-40B4-BE49-F238E27FC236}">
                  <a16:creationId xmlns:a16="http://schemas.microsoft.com/office/drawing/2014/main" id="{2190A29E-D909-483E-B88B-794CE206B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979FB5B7-56C8-40D1-9264-F5344E56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0F78C7CB-402C-42EE-8A99-1D5B94DA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30">
              <a:extLst>
                <a:ext uri="{FF2B5EF4-FFF2-40B4-BE49-F238E27FC236}">
                  <a16:creationId xmlns:a16="http://schemas.microsoft.com/office/drawing/2014/main" id="{E3061F24-077D-4D78-8A62-D622CD3C6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31">
              <a:extLst>
                <a:ext uri="{FF2B5EF4-FFF2-40B4-BE49-F238E27FC236}">
                  <a16:creationId xmlns:a16="http://schemas.microsoft.com/office/drawing/2014/main" id="{2F15DC41-3638-493D-AB08-2B8088787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32">
              <a:extLst>
                <a:ext uri="{FF2B5EF4-FFF2-40B4-BE49-F238E27FC236}">
                  <a16:creationId xmlns:a16="http://schemas.microsoft.com/office/drawing/2014/main" id="{3B468279-1D84-4878-BC58-882F3059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33">
              <a:extLst>
                <a:ext uri="{FF2B5EF4-FFF2-40B4-BE49-F238E27FC236}">
                  <a16:creationId xmlns:a16="http://schemas.microsoft.com/office/drawing/2014/main" id="{C0D21882-76F7-4E5F-98B1-7AF88B1C8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34">
              <a:extLst>
                <a:ext uri="{FF2B5EF4-FFF2-40B4-BE49-F238E27FC236}">
                  <a16:creationId xmlns:a16="http://schemas.microsoft.com/office/drawing/2014/main" id="{5B968A0D-60DC-4734-B585-D2D18B14E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5">
              <a:extLst>
                <a:ext uri="{FF2B5EF4-FFF2-40B4-BE49-F238E27FC236}">
                  <a16:creationId xmlns:a16="http://schemas.microsoft.com/office/drawing/2014/main" id="{704B6D03-D82F-4004-8E78-B7140B16B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36">
              <a:extLst>
                <a:ext uri="{FF2B5EF4-FFF2-40B4-BE49-F238E27FC236}">
                  <a16:creationId xmlns:a16="http://schemas.microsoft.com/office/drawing/2014/main" id="{080B47FC-5ACC-4697-AEFA-A275F4D41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7">
              <a:extLst>
                <a:ext uri="{FF2B5EF4-FFF2-40B4-BE49-F238E27FC236}">
                  <a16:creationId xmlns:a16="http://schemas.microsoft.com/office/drawing/2014/main" id="{806137B2-B98F-4802-955C-EE09B1743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38">
              <a:extLst>
                <a:ext uri="{FF2B5EF4-FFF2-40B4-BE49-F238E27FC236}">
                  <a16:creationId xmlns:a16="http://schemas.microsoft.com/office/drawing/2014/main" id="{9729BB2C-628B-45EA-A537-ACA34F04E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39">
              <a:extLst>
                <a:ext uri="{FF2B5EF4-FFF2-40B4-BE49-F238E27FC236}">
                  <a16:creationId xmlns:a16="http://schemas.microsoft.com/office/drawing/2014/main" id="{D7F87738-DF6C-4597-A082-FDADE50E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0">
              <a:extLst>
                <a:ext uri="{FF2B5EF4-FFF2-40B4-BE49-F238E27FC236}">
                  <a16:creationId xmlns:a16="http://schemas.microsoft.com/office/drawing/2014/main" id="{A4E8C0A3-14FC-40C1-ABA6-7A222B1B5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9C877D0B-C690-4E15-9EE0-3F4165E45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2">
              <a:extLst>
                <a:ext uri="{FF2B5EF4-FFF2-40B4-BE49-F238E27FC236}">
                  <a16:creationId xmlns:a16="http://schemas.microsoft.com/office/drawing/2014/main" id="{6AC04300-5485-474E-BF5F-6723F75A7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">
              <a:extLst>
                <a:ext uri="{FF2B5EF4-FFF2-40B4-BE49-F238E27FC236}">
                  <a16:creationId xmlns:a16="http://schemas.microsoft.com/office/drawing/2014/main" id="{486E9E91-A3FA-4361-95D0-F900A6A86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4">
              <a:extLst>
                <a:ext uri="{FF2B5EF4-FFF2-40B4-BE49-F238E27FC236}">
                  <a16:creationId xmlns:a16="http://schemas.microsoft.com/office/drawing/2014/main" id="{9728428F-99EA-460E-A975-2C55717E6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5">
              <a:extLst>
                <a:ext uri="{FF2B5EF4-FFF2-40B4-BE49-F238E27FC236}">
                  <a16:creationId xmlns:a16="http://schemas.microsoft.com/office/drawing/2014/main" id="{D4872BE1-C1A8-45EA-963F-2CDCA14E2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6">
              <a:extLst>
                <a:ext uri="{FF2B5EF4-FFF2-40B4-BE49-F238E27FC236}">
                  <a16:creationId xmlns:a16="http://schemas.microsoft.com/office/drawing/2014/main" id="{53E69422-A9BF-443F-B226-BFEF46E2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779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C9CAFB69-12D3-47D6-B346-1548B2053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502224"/>
              </p:ext>
            </p:extLst>
          </p:nvPr>
        </p:nvGraphicFramePr>
        <p:xfrm>
          <a:off x="3978413" y="1468569"/>
          <a:ext cx="1846277" cy="293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3" imgW="2044440" imgH="3250440" progId="">
                  <p:embed/>
                </p:oleObj>
              </mc:Choice>
              <mc:Fallback>
                <p:oleObj r:id="rId3" imgW="2044440" imgH="3250440" progId="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C9CAFB69-12D3-47D6-B346-1548B2053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8413" y="1468569"/>
                        <a:ext cx="1846277" cy="293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053745EA-9133-4824-9F4F-9614BB461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530203"/>
              </p:ext>
            </p:extLst>
          </p:nvPr>
        </p:nvGraphicFramePr>
        <p:xfrm>
          <a:off x="1253681" y="1468569"/>
          <a:ext cx="2028682" cy="288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r:id="rId5" imgW="2234880" imgH="3174480" progId="">
                  <p:embed/>
                </p:oleObj>
              </mc:Choice>
              <mc:Fallback>
                <p:oleObj r:id="rId5" imgW="2234880" imgH="3174480" progId="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053745EA-9133-4824-9F4F-9614BB461D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3681" y="1468569"/>
                        <a:ext cx="2028682" cy="288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CBE43D77-BBDD-453E-A28D-E91F09DC5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692095"/>
              </p:ext>
            </p:extLst>
          </p:nvPr>
        </p:nvGraphicFramePr>
        <p:xfrm>
          <a:off x="6385110" y="1273092"/>
          <a:ext cx="1846277" cy="307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r:id="rId7" imgW="2018880" imgH="3364920" progId="">
                  <p:embed/>
                </p:oleObj>
              </mc:Choice>
              <mc:Fallback>
                <p:oleObj r:id="rId7" imgW="2018880" imgH="3364920" progId="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CBE43D77-BBDD-453E-A28D-E91F09DC54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5110" y="1273092"/>
                        <a:ext cx="1846277" cy="3077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2C072DB-CCF4-4E03-8B38-C00B17FAD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018723"/>
              </p:ext>
            </p:extLst>
          </p:nvPr>
        </p:nvGraphicFramePr>
        <p:xfrm>
          <a:off x="9011837" y="1494496"/>
          <a:ext cx="1788541" cy="269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r:id="rId9" imgW="2133000" imgH="3212640" progId="">
                  <p:embed/>
                </p:oleObj>
              </mc:Choice>
              <mc:Fallback>
                <p:oleObj r:id="rId9" imgW="2133000" imgH="3212640" progId="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22C072DB-CCF4-4E03-8B38-C00B17FADB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11837" y="1494496"/>
                        <a:ext cx="1788541" cy="269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역할 분담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07CCC4-11DB-4D74-B9FD-EF2A333665D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42" name="Google Shape;558;p29">
            <a:extLst>
              <a:ext uri="{FF2B5EF4-FFF2-40B4-BE49-F238E27FC236}">
                <a16:creationId xmlns:a16="http://schemas.microsoft.com/office/drawing/2014/main" id="{338AEF99-CCD5-4A05-B420-B68E0AB699EA}"/>
              </a:ext>
            </a:extLst>
          </p:cNvPr>
          <p:cNvSpPr/>
          <p:nvPr/>
        </p:nvSpPr>
        <p:spPr>
          <a:xfrm>
            <a:off x="969178" y="3891989"/>
            <a:ext cx="2673501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3977" y="1"/>
                </a:moveTo>
                <a:cubicBezTo>
                  <a:pt x="1786" y="1"/>
                  <a:pt x="0" y="2382"/>
                  <a:pt x="0" y="5311"/>
                </a:cubicBezTo>
                <a:cubicBezTo>
                  <a:pt x="0" y="8228"/>
                  <a:pt x="1786" y="10621"/>
                  <a:pt x="3977" y="10621"/>
                </a:cubicBez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DE6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팀장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성환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561;p29">
            <a:extLst>
              <a:ext uri="{FF2B5EF4-FFF2-40B4-BE49-F238E27FC236}">
                <a16:creationId xmlns:a16="http://schemas.microsoft.com/office/drawing/2014/main" id="{DC6FFFF3-4069-4CE2-BF5B-E9B7B4BC074D}"/>
              </a:ext>
            </a:extLst>
          </p:cNvPr>
          <p:cNvSpPr txBox="1"/>
          <p:nvPr/>
        </p:nvSpPr>
        <p:spPr>
          <a:xfrm>
            <a:off x="1454078" y="4691359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서버구축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데이터 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46" name="Google Shape;562;p29">
            <a:extLst>
              <a:ext uri="{FF2B5EF4-FFF2-40B4-BE49-F238E27FC236}">
                <a16:creationId xmlns:a16="http://schemas.microsoft.com/office/drawing/2014/main" id="{567C560D-7A74-48A6-A1A4-12CD5A3091A9}"/>
              </a:ext>
            </a:extLst>
          </p:cNvPr>
          <p:cNvSpPr/>
          <p:nvPr/>
        </p:nvSpPr>
        <p:spPr>
          <a:xfrm>
            <a:off x="3611224" y="3891989"/>
            <a:ext cx="2456600" cy="591931"/>
          </a:xfrm>
          <a:custGeom>
            <a:avLst/>
            <a:gdLst/>
            <a:ahLst/>
            <a:cxnLst/>
            <a:rect l="l" t="t" r="r" b="b"/>
            <a:pathLst>
              <a:path w="64700" h="10622" extrusionOk="0">
                <a:moveTo>
                  <a:pt x="1" y="1"/>
                </a:moveTo>
                <a:lnTo>
                  <a:pt x="1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B9E5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상만</a:t>
            </a:r>
            <a:endParaRPr sz="16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9" name="Google Shape;565;p29">
            <a:extLst>
              <a:ext uri="{FF2B5EF4-FFF2-40B4-BE49-F238E27FC236}">
                <a16:creationId xmlns:a16="http://schemas.microsoft.com/office/drawing/2014/main" id="{D0E2046A-C28B-4DFA-BA81-A1A4C9249911}"/>
              </a:ext>
            </a:extLst>
          </p:cNvPr>
          <p:cNvSpPr txBox="1"/>
          <p:nvPr/>
        </p:nvSpPr>
        <p:spPr>
          <a:xfrm>
            <a:off x="4086153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틀 제작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0" name="Google Shape;566;p29">
            <a:extLst>
              <a:ext uri="{FF2B5EF4-FFF2-40B4-BE49-F238E27FC236}">
                <a16:creationId xmlns:a16="http://schemas.microsoft.com/office/drawing/2014/main" id="{83989A33-1399-43B8-AB59-BCA469306218}"/>
              </a:ext>
            </a:extLst>
          </p:cNvPr>
          <p:cNvSpPr/>
          <p:nvPr/>
        </p:nvSpPr>
        <p:spPr>
          <a:xfrm>
            <a:off x="6052650" y="3888192"/>
            <a:ext cx="2528864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4699" y="10621"/>
                </a:lnTo>
                <a:lnTo>
                  <a:pt x="64699" y="1"/>
                </a:lnTo>
                <a:close/>
              </a:path>
            </a:pathLst>
          </a:custGeom>
          <a:solidFill>
            <a:srgbClr val="E3A2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성하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569;p29">
            <a:extLst>
              <a:ext uri="{FF2B5EF4-FFF2-40B4-BE49-F238E27FC236}">
                <a16:creationId xmlns:a16="http://schemas.microsoft.com/office/drawing/2014/main" id="{2D27EBA5-DEAD-4A40-B244-6139AF872701}"/>
              </a:ext>
            </a:extLst>
          </p:cNvPr>
          <p:cNvSpPr txBox="1"/>
          <p:nvPr/>
        </p:nvSpPr>
        <p:spPr>
          <a:xfrm>
            <a:off x="6527687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스프링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관리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  <p:sp>
        <p:nvSpPr>
          <p:cNvPr id="54" name="Google Shape;570;p29">
            <a:extLst>
              <a:ext uri="{FF2B5EF4-FFF2-40B4-BE49-F238E27FC236}">
                <a16:creationId xmlns:a16="http://schemas.microsoft.com/office/drawing/2014/main" id="{D68F92CD-AF8E-4807-BE08-2A3121FC8736}"/>
              </a:ext>
            </a:extLst>
          </p:cNvPr>
          <p:cNvSpPr/>
          <p:nvPr/>
        </p:nvSpPr>
        <p:spPr>
          <a:xfrm>
            <a:off x="8580932" y="3884395"/>
            <a:ext cx="2641890" cy="591931"/>
          </a:xfrm>
          <a:custGeom>
            <a:avLst/>
            <a:gdLst/>
            <a:ahLst/>
            <a:cxnLst/>
            <a:rect l="l" t="t" r="r" b="b"/>
            <a:pathLst>
              <a:path w="64699" h="10622" extrusionOk="0">
                <a:moveTo>
                  <a:pt x="0" y="1"/>
                </a:moveTo>
                <a:lnTo>
                  <a:pt x="0" y="10621"/>
                </a:lnTo>
                <a:lnTo>
                  <a:pt x="60722" y="10621"/>
                </a:lnTo>
                <a:cubicBezTo>
                  <a:pt x="62901" y="10621"/>
                  <a:pt x="64699" y="8228"/>
                  <a:pt x="64699" y="5311"/>
                </a:cubicBezTo>
                <a:cubicBezTo>
                  <a:pt x="64699" y="2382"/>
                  <a:pt x="62901" y="1"/>
                  <a:pt x="60722" y="1"/>
                </a:cubicBezTo>
                <a:close/>
              </a:path>
            </a:pathLst>
          </a:custGeom>
          <a:solidFill>
            <a:srgbClr val="FFCF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팀원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: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선미</a:t>
            </a:r>
            <a:endParaRPr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57" name="Google Shape;573;p29">
            <a:extLst>
              <a:ext uri="{FF2B5EF4-FFF2-40B4-BE49-F238E27FC236}">
                <a16:creationId xmlns:a16="http://schemas.microsoft.com/office/drawing/2014/main" id="{D0A0096E-039F-41B6-847B-0F2F98B839D3}"/>
              </a:ext>
            </a:extLst>
          </p:cNvPr>
          <p:cNvSpPr txBox="1"/>
          <p:nvPr/>
        </p:nvSpPr>
        <p:spPr>
          <a:xfrm>
            <a:off x="9115115" y="4714508"/>
            <a:ext cx="170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기획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디자인 </a:t>
            </a:r>
            <a:endParaRPr lang="en-US" altLang="ko-KR" sz="20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기능구현</a:t>
            </a:r>
            <a:endParaRPr sz="1600" dirty="0">
              <a:solidFill>
                <a:schemeClr val="dk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3411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28987" y="3429000"/>
            <a:ext cx="7711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처리 구조</a:t>
            </a:r>
          </a:p>
        </p:txBody>
      </p:sp>
    </p:spTree>
    <p:extLst>
      <p:ext uri="{BB962C8B-B14F-4D97-AF65-F5344CB8AC3E}">
        <p14:creationId xmlns:p14="http://schemas.microsoft.com/office/powerpoint/2010/main" val="3221708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01EA710-DC0F-40FA-A1EE-019B8D26EF99}"/>
              </a:ext>
            </a:extLst>
          </p:cNvPr>
          <p:cNvSpPr/>
          <p:nvPr/>
        </p:nvSpPr>
        <p:spPr>
          <a:xfrm>
            <a:off x="7595426" y="2454727"/>
            <a:ext cx="4091574" cy="3062149"/>
          </a:xfrm>
          <a:prstGeom prst="rect">
            <a:avLst/>
          </a:prstGeom>
          <a:solidFill>
            <a:srgbClr val="FFFF99"/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45707F-766A-4C2A-B7D6-F74CBB131082}"/>
              </a:ext>
            </a:extLst>
          </p:cNvPr>
          <p:cNvSpPr/>
          <p:nvPr/>
        </p:nvSpPr>
        <p:spPr>
          <a:xfrm>
            <a:off x="1960230" y="4592259"/>
            <a:ext cx="1523995" cy="18801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00808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데이터 흐름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E5CA90-9CB6-42E9-9BEA-CE1671788F05}"/>
              </a:ext>
            </a:extLst>
          </p:cNvPr>
          <p:cNvSpPr txBox="1"/>
          <p:nvPr/>
        </p:nvSpPr>
        <p:spPr>
          <a:xfrm>
            <a:off x="695635" y="1149411"/>
            <a:ext cx="1185867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337054-F627-4F4F-B247-312CF3917103}"/>
              </a:ext>
            </a:extLst>
          </p:cNvPr>
          <p:cNvSpPr txBox="1"/>
          <p:nvPr/>
        </p:nvSpPr>
        <p:spPr>
          <a:xfrm>
            <a:off x="2705462" y="114941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84AAF59-4A6F-4FBD-8141-7DC702ACD6AE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1881502" y="1303300"/>
            <a:ext cx="82396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94DADC-5620-47BC-8629-7214F5D58B95}"/>
              </a:ext>
            </a:extLst>
          </p:cNvPr>
          <p:cNvSpPr txBox="1"/>
          <p:nvPr/>
        </p:nvSpPr>
        <p:spPr>
          <a:xfrm>
            <a:off x="2705463" y="1722506"/>
            <a:ext cx="118586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224E25-8131-4DD3-A1B0-C9067CEF696D}"/>
              </a:ext>
            </a:extLst>
          </p:cNvPr>
          <p:cNvSpPr txBox="1"/>
          <p:nvPr/>
        </p:nvSpPr>
        <p:spPr>
          <a:xfrm>
            <a:off x="706919" y="2585439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405F1-2767-46B0-A20E-75BE3D229B10}"/>
              </a:ext>
            </a:extLst>
          </p:cNvPr>
          <p:cNvSpPr txBox="1"/>
          <p:nvPr/>
        </p:nvSpPr>
        <p:spPr>
          <a:xfrm>
            <a:off x="2437987" y="260623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4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2DA87F-5714-4686-B633-9D489F7DB506}"/>
              </a:ext>
            </a:extLst>
          </p:cNvPr>
          <p:cNvSpPr txBox="1"/>
          <p:nvPr/>
        </p:nvSpPr>
        <p:spPr>
          <a:xfrm>
            <a:off x="5316089" y="260922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31086B-D56C-45BE-9A2D-3731C2FE97F7}"/>
              </a:ext>
            </a:extLst>
          </p:cNvPr>
          <p:cNvSpPr txBox="1"/>
          <p:nvPr/>
        </p:nvSpPr>
        <p:spPr>
          <a:xfrm>
            <a:off x="7803675" y="2613995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661A69-31DC-4458-9212-A631AC3E1782}"/>
              </a:ext>
            </a:extLst>
          </p:cNvPr>
          <p:cNvSpPr txBox="1"/>
          <p:nvPr/>
        </p:nvSpPr>
        <p:spPr>
          <a:xfrm>
            <a:off x="10166211" y="2606231"/>
            <a:ext cx="1185868" cy="307777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46584D-E518-41ED-A18B-92D78A333EB2}"/>
              </a:ext>
            </a:extLst>
          </p:cNvPr>
          <p:cNvSpPr txBox="1"/>
          <p:nvPr/>
        </p:nvSpPr>
        <p:spPr>
          <a:xfrm>
            <a:off x="706919" y="3238132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D53F28-55BD-47AE-BE4D-5C58F1230A91}"/>
              </a:ext>
            </a:extLst>
          </p:cNvPr>
          <p:cNvSpPr txBox="1"/>
          <p:nvPr/>
        </p:nvSpPr>
        <p:spPr>
          <a:xfrm>
            <a:off x="5316089" y="3261916"/>
            <a:ext cx="1185868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설정한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E184A8-BCC3-459D-905C-4A8843610235}"/>
              </a:ext>
            </a:extLst>
          </p:cNvPr>
          <p:cNvSpPr txBox="1"/>
          <p:nvPr/>
        </p:nvSpPr>
        <p:spPr>
          <a:xfrm>
            <a:off x="2437987" y="325892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577241-19D9-47A6-9C1F-CC2FBFF24DB3}"/>
              </a:ext>
            </a:extLst>
          </p:cNvPr>
          <p:cNvSpPr txBox="1"/>
          <p:nvPr/>
        </p:nvSpPr>
        <p:spPr>
          <a:xfrm>
            <a:off x="2437987" y="391161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A894FD-8457-448B-BD71-EF499AD7A249}"/>
              </a:ext>
            </a:extLst>
          </p:cNvPr>
          <p:cNvSpPr txBox="1"/>
          <p:nvPr/>
        </p:nvSpPr>
        <p:spPr>
          <a:xfrm>
            <a:off x="5316089" y="4124141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78EF3A-C69A-4566-A857-1A80BA687BC3}"/>
              </a:ext>
            </a:extLst>
          </p:cNvPr>
          <p:cNvSpPr txBox="1"/>
          <p:nvPr/>
        </p:nvSpPr>
        <p:spPr>
          <a:xfrm>
            <a:off x="5304802" y="4781544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216C97-87D7-43C6-B88E-6E6987A40E8A}"/>
              </a:ext>
            </a:extLst>
          </p:cNvPr>
          <p:cNvSpPr txBox="1"/>
          <p:nvPr/>
        </p:nvSpPr>
        <p:spPr>
          <a:xfrm>
            <a:off x="5304802" y="543479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150A0A-97C5-4D21-9540-0C7CD761EBF2}"/>
              </a:ext>
            </a:extLst>
          </p:cNvPr>
          <p:cNvSpPr txBox="1"/>
          <p:nvPr/>
        </p:nvSpPr>
        <p:spPr>
          <a:xfrm>
            <a:off x="7808829" y="3280852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FEFF02-DBFB-4FDE-A15E-0D7E888EBF58}"/>
              </a:ext>
            </a:extLst>
          </p:cNvPr>
          <p:cNvSpPr txBox="1"/>
          <p:nvPr/>
        </p:nvSpPr>
        <p:spPr>
          <a:xfrm>
            <a:off x="7808829" y="39783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BF5872-6315-4FDE-BDAE-C86303C1BB3F}"/>
              </a:ext>
            </a:extLst>
          </p:cNvPr>
          <p:cNvSpPr txBox="1"/>
          <p:nvPr/>
        </p:nvSpPr>
        <p:spPr>
          <a:xfrm>
            <a:off x="4613289" y="1706775"/>
            <a:ext cx="182872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탈퇴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57B9E8-00AC-4208-BDA4-CE656F6D8429}"/>
              </a:ext>
            </a:extLst>
          </p:cNvPr>
          <p:cNvCxnSpPr>
            <a:cxnSpLocks/>
          </p:cNvCxnSpPr>
          <p:nvPr/>
        </p:nvCxnSpPr>
        <p:spPr>
          <a:xfrm>
            <a:off x="1288568" y="2311691"/>
            <a:ext cx="9470577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87B1F11-A967-4AAB-8062-6BAD1E1CC774}"/>
              </a:ext>
            </a:extLst>
          </p:cNvPr>
          <p:cNvCxnSpPr>
            <a:cxnSpLocks/>
          </p:cNvCxnSpPr>
          <p:nvPr/>
        </p:nvCxnSpPr>
        <p:spPr>
          <a:xfrm>
            <a:off x="5909023" y="231883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E02C705-A508-4917-9F5D-915DABE5DE08}"/>
              </a:ext>
            </a:extLst>
          </p:cNvPr>
          <p:cNvCxnSpPr>
            <a:cxnSpLocks/>
          </p:cNvCxnSpPr>
          <p:nvPr/>
        </p:nvCxnSpPr>
        <p:spPr>
          <a:xfrm>
            <a:off x="8400204" y="2325969"/>
            <a:ext cx="0" cy="23572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0944DD6-A392-43E6-875C-EC2E9A6C87E1}"/>
              </a:ext>
            </a:extLst>
          </p:cNvPr>
          <p:cNvCxnSpPr>
            <a:cxnSpLocks/>
          </p:cNvCxnSpPr>
          <p:nvPr/>
        </p:nvCxnSpPr>
        <p:spPr>
          <a:xfrm>
            <a:off x="10759145" y="2303928"/>
            <a:ext cx="0" cy="25776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99A258A-86BA-49E7-8DCA-E4B490CBFE9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288568" y="1876395"/>
            <a:ext cx="141689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191F42C-1BB1-48C3-8B11-F842102665D8}"/>
              </a:ext>
            </a:extLst>
          </p:cNvPr>
          <p:cNvCxnSpPr>
            <a:cxnSpLocks/>
          </p:cNvCxnSpPr>
          <p:nvPr/>
        </p:nvCxnSpPr>
        <p:spPr>
          <a:xfrm>
            <a:off x="3935404" y="1887716"/>
            <a:ext cx="677885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07D1FD6-47E9-45F0-AEA2-37EAC0859E2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299853" y="1457188"/>
            <a:ext cx="0" cy="112825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4C4B27D-F5DD-45E8-9062-5FE4075E2F25}"/>
              </a:ext>
            </a:extLst>
          </p:cNvPr>
          <p:cNvSpPr txBox="1"/>
          <p:nvPr/>
        </p:nvSpPr>
        <p:spPr>
          <a:xfrm>
            <a:off x="2134422" y="5356533"/>
            <a:ext cx="1185868" cy="307777"/>
          </a:xfrm>
          <a:prstGeom prst="rect">
            <a:avLst/>
          </a:prstGeom>
          <a:solidFill>
            <a:srgbClr val="FFBDBD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441069-4806-4985-B37F-70BD5E3C1746}"/>
              </a:ext>
            </a:extLst>
          </p:cNvPr>
          <p:cNvSpPr txBox="1"/>
          <p:nvPr/>
        </p:nvSpPr>
        <p:spPr>
          <a:xfrm>
            <a:off x="2134422" y="598609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930A95-7083-434E-B759-6665067D25C9}"/>
              </a:ext>
            </a:extLst>
          </p:cNvPr>
          <p:cNvSpPr txBox="1"/>
          <p:nvPr/>
        </p:nvSpPr>
        <p:spPr>
          <a:xfrm>
            <a:off x="2129294" y="4720187"/>
            <a:ext cx="118586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743D292D-4A29-4127-9B4A-43B1304D9403}"/>
              </a:ext>
            </a:extLst>
          </p:cNvPr>
          <p:cNvCxnSpPr>
            <a:cxnSpLocks/>
          </p:cNvCxnSpPr>
          <p:nvPr/>
        </p:nvCxnSpPr>
        <p:spPr>
          <a:xfrm>
            <a:off x="1277554" y="293150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9310546C-DC06-4C5B-9757-E686B402D82D}"/>
              </a:ext>
            </a:extLst>
          </p:cNvPr>
          <p:cNvCxnSpPr>
            <a:cxnSpLocks/>
          </p:cNvCxnSpPr>
          <p:nvPr/>
        </p:nvCxnSpPr>
        <p:spPr>
          <a:xfrm>
            <a:off x="3017246" y="2342580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4F8C6EC-512C-47FD-A935-DD5897C3FDAA}"/>
              </a:ext>
            </a:extLst>
          </p:cNvPr>
          <p:cNvCxnSpPr>
            <a:cxnSpLocks/>
          </p:cNvCxnSpPr>
          <p:nvPr/>
        </p:nvCxnSpPr>
        <p:spPr>
          <a:xfrm>
            <a:off x="3003569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E4EE2BC3-BF2B-414D-9926-7B28F1E5F1F7}"/>
              </a:ext>
            </a:extLst>
          </p:cNvPr>
          <p:cNvCxnSpPr>
            <a:cxnSpLocks/>
          </p:cNvCxnSpPr>
          <p:nvPr/>
        </p:nvCxnSpPr>
        <p:spPr>
          <a:xfrm>
            <a:off x="3003569" y="3608085"/>
            <a:ext cx="0" cy="24285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8BC56E6E-36AF-4547-9416-B3E025A57125}"/>
              </a:ext>
            </a:extLst>
          </p:cNvPr>
          <p:cNvCxnSpPr>
            <a:cxnSpLocks/>
          </p:cNvCxnSpPr>
          <p:nvPr/>
        </p:nvCxnSpPr>
        <p:spPr>
          <a:xfrm>
            <a:off x="5914095" y="2960684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86A505A-FD26-42D2-B393-E760F121AD16}"/>
              </a:ext>
            </a:extLst>
          </p:cNvPr>
          <p:cNvCxnSpPr>
            <a:cxnSpLocks/>
          </p:cNvCxnSpPr>
          <p:nvPr/>
        </p:nvCxnSpPr>
        <p:spPr>
          <a:xfrm>
            <a:off x="5893080" y="4470830"/>
            <a:ext cx="0" cy="242859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E1C0B60-DE3D-4BFD-BF32-ECCD5E7F615C}"/>
              </a:ext>
            </a:extLst>
          </p:cNvPr>
          <p:cNvCxnSpPr>
            <a:cxnSpLocks/>
          </p:cNvCxnSpPr>
          <p:nvPr/>
        </p:nvCxnSpPr>
        <p:spPr>
          <a:xfrm>
            <a:off x="5885578" y="5137526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242A61EC-E8A3-493D-A443-7389FB925C91}"/>
              </a:ext>
            </a:extLst>
          </p:cNvPr>
          <p:cNvCxnSpPr>
            <a:cxnSpLocks/>
          </p:cNvCxnSpPr>
          <p:nvPr/>
        </p:nvCxnSpPr>
        <p:spPr>
          <a:xfrm>
            <a:off x="8396609" y="2970412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120E9F43-ECB3-473B-9ED1-2A56E41704D1}"/>
              </a:ext>
            </a:extLst>
          </p:cNvPr>
          <p:cNvCxnSpPr>
            <a:cxnSpLocks/>
          </p:cNvCxnSpPr>
          <p:nvPr/>
        </p:nvCxnSpPr>
        <p:spPr>
          <a:xfrm>
            <a:off x="8396609" y="3649508"/>
            <a:ext cx="0" cy="24285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B218A8B-A80B-47DD-B57E-020F1308ACE9}"/>
              </a:ext>
            </a:extLst>
          </p:cNvPr>
          <p:cNvSpPr txBox="1"/>
          <p:nvPr/>
        </p:nvSpPr>
        <p:spPr>
          <a:xfrm>
            <a:off x="3935404" y="3238132"/>
            <a:ext cx="862710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021B293-81C1-4C42-8070-9BC08CED1D2A}"/>
              </a:ext>
            </a:extLst>
          </p:cNvPr>
          <p:cNvSpPr txBox="1"/>
          <p:nvPr/>
        </p:nvSpPr>
        <p:spPr>
          <a:xfrm>
            <a:off x="3927835" y="3911613"/>
            <a:ext cx="862710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삭제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수정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34B1B5A-9DF0-4D48-985A-AF16FF95AEB2}"/>
              </a:ext>
            </a:extLst>
          </p:cNvPr>
          <p:cNvSpPr txBox="1"/>
          <p:nvPr/>
        </p:nvSpPr>
        <p:spPr>
          <a:xfrm>
            <a:off x="10033651" y="3135416"/>
            <a:ext cx="1450987" cy="138499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</a:p>
          <a:p>
            <a:pPr algn="ctr"/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en-US" altLang="ko-KR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986DBAB2-99FC-4505-A08C-812E9AC75135}"/>
              </a:ext>
            </a:extLst>
          </p:cNvPr>
          <p:cNvCxnSpPr>
            <a:cxnSpLocks/>
            <a:stCxn id="9" idx="3"/>
            <a:endCxn id="115" idx="1"/>
          </p:cNvCxnSpPr>
          <p:nvPr/>
        </p:nvCxnSpPr>
        <p:spPr>
          <a:xfrm flipV="1">
            <a:off x="3891330" y="1303299"/>
            <a:ext cx="1424759" cy="1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2F91F6BB-6C9A-4B8D-8547-953D0CF63278}"/>
              </a:ext>
            </a:extLst>
          </p:cNvPr>
          <p:cNvSpPr txBox="1"/>
          <p:nvPr/>
        </p:nvSpPr>
        <p:spPr>
          <a:xfrm>
            <a:off x="5316089" y="1149410"/>
            <a:ext cx="6035990" cy="307777"/>
          </a:xfrm>
          <a:prstGeom prst="rect">
            <a:avLst/>
          </a:prstGeom>
          <a:solidFill>
            <a:srgbClr val="CCECFF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생년월일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비밀번호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 정보</a:t>
            </a:r>
            <a:r>
              <a:rPr lang="en-US" altLang="ko-KR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1722E7-A5C2-4398-A565-99A0866816E4}"/>
              </a:ext>
            </a:extLst>
          </p:cNvPr>
          <p:cNvSpPr txBox="1"/>
          <p:nvPr/>
        </p:nvSpPr>
        <p:spPr>
          <a:xfrm>
            <a:off x="4067902" y="940010"/>
            <a:ext cx="1050134" cy="26161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MemberDTO</a:t>
            </a:r>
            <a:endParaRPr lang="ko-KR" altLang="en-US" sz="11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EFD06C9-ECF7-4577-9B38-24B69C858237}"/>
              </a:ext>
            </a:extLst>
          </p:cNvPr>
          <p:cNvCxnSpPr>
            <a:cxnSpLocks/>
          </p:cNvCxnSpPr>
          <p:nvPr/>
        </p:nvCxnSpPr>
        <p:spPr>
          <a:xfrm flipH="1">
            <a:off x="3630224" y="3421591"/>
            <a:ext cx="305180" cy="2039"/>
          </a:xfrm>
          <a:prstGeom prst="line">
            <a:avLst/>
          </a:prstGeom>
          <a:ln w="190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3C8C5E-BCBE-4643-9828-713029DB7E9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484225" y="4935432"/>
            <a:ext cx="1820577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E371847-1CC4-4D20-BE9C-182EE2B599A0}"/>
              </a:ext>
            </a:extLst>
          </p:cNvPr>
          <p:cNvCxnSpPr>
            <a:cxnSpLocks/>
          </p:cNvCxnSpPr>
          <p:nvPr/>
        </p:nvCxnSpPr>
        <p:spPr>
          <a:xfrm>
            <a:off x="1277554" y="4935432"/>
            <a:ext cx="629661" cy="1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08E24CF-B583-4D9C-9E6B-32C356432F44}"/>
              </a:ext>
            </a:extLst>
          </p:cNvPr>
          <p:cNvCxnSpPr>
            <a:cxnSpLocks/>
          </p:cNvCxnSpPr>
          <p:nvPr/>
        </p:nvCxnSpPr>
        <p:spPr>
          <a:xfrm>
            <a:off x="1277554" y="3761352"/>
            <a:ext cx="0" cy="1174080"/>
          </a:xfrm>
          <a:prstGeom prst="line">
            <a:avLst/>
          </a:prstGeom>
          <a:ln w="19050">
            <a:solidFill>
              <a:srgbClr val="0080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A077FFA-EB8B-42DC-8061-AE2D97FC3D69}"/>
              </a:ext>
            </a:extLst>
          </p:cNvPr>
          <p:cNvSpPr txBox="1"/>
          <p:nvPr/>
        </p:nvSpPr>
        <p:spPr>
          <a:xfrm>
            <a:off x="3728479" y="4596878"/>
            <a:ext cx="956422" cy="261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ForetDTO</a:t>
            </a:r>
            <a:endParaRPr lang="ko-KR" altLang="en-US" sz="11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88FFF2-0D39-4A9F-BE95-748CFFF6451F}"/>
              </a:ext>
            </a:extLst>
          </p:cNvPr>
          <p:cNvSpPr txBox="1"/>
          <p:nvPr/>
        </p:nvSpPr>
        <p:spPr>
          <a:xfrm>
            <a:off x="3154673" y="3598709"/>
            <a:ext cx="956422" cy="261610"/>
          </a:xfrm>
          <a:prstGeom prst="rect">
            <a:avLst/>
          </a:prstGeom>
          <a:solidFill>
            <a:srgbClr val="B2BEE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BoardDTO</a:t>
            </a:r>
            <a:endParaRPr lang="ko-KR" altLang="en-US" sz="1100" b="1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5A512CC-D315-46DA-8541-264843C5D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94" y="4727683"/>
            <a:ext cx="2070488" cy="67044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1E46E8F-59D2-44DB-842A-1535B37642F0}"/>
              </a:ext>
            </a:extLst>
          </p:cNvPr>
          <p:cNvSpPr txBox="1"/>
          <p:nvPr/>
        </p:nvSpPr>
        <p:spPr>
          <a:xfrm>
            <a:off x="6013363" y="4472112"/>
            <a:ext cx="786121" cy="26161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err="1"/>
              <a:t>TagDTO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224801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전체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구조 요약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BE23-44B6-42C7-AC5F-B9EDADF0A4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C1C694-EB30-4815-90A5-647EC62B044E}"/>
              </a:ext>
            </a:extLst>
          </p:cNvPr>
          <p:cNvSpPr txBox="1"/>
          <p:nvPr/>
        </p:nvSpPr>
        <p:spPr>
          <a:xfrm>
            <a:off x="757091" y="1238559"/>
            <a:ext cx="2655413" cy="885349"/>
          </a:xfrm>
          <a:prstGeom prst="roundRect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/>
              </a:gs>
              <a:gs pos="100000">
                <a:srgbClr val="22997B"/>
              </a:gs>
            </a:gsLst>
            <a:lin ang="5400000" scaled="1"/>
            <a:tileRect/>
          </a:gra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Meber</a:t>
            </a:r>
            <a:r>
              <a:rPr lang="ko-KR" altLang="en-US" sz="28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8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MemberDTO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EED9B70-203C-457A-AC22-5DDE450461A8}"/>
              </a:ext>
            </a:extLst>
          </p:cNvPr>
          <p:cNvSpPr txBox="1"/>
          <p:nvPr/>
        </p:nvSpPr>
        <p:spPr>
          <a:xfrm>
            <a:off x="4255320" y="1304547"/>
            <a:ext cx="3304290" cy="400110"/>
          </a:xfrm>
          <a:prstGeom prst="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ForetDTO</a:t>
            </a:r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9CFC19-99DE-46B2-A9B6-745A22EAD887}"/>
              </a:ext>
            </a:extLst>
          </p:cNvPr>
          <p:cNvSpPr txBox="1"/>
          <p:nvPr/>
        </p:nvSpPr>
        <p:spPr>
          <a:xfrm>
            <a:off x="4255320" y="2116824"/>
            <a:ext cx="3304290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C84EC6-942E-4A02-A93B-E76FD086F453}"/>
              </a:ext>
            </a:extLst>
          </p:cNvPr>
          <p:cNvSpPr txBox="1"/>
          <p:nvPr/>
        </p:nvSpPr>
        <p:spPr>
          <a:xfrm>
            <a:off x="4255320" y="2976234"/>
            <a:ext cx="3521794" cy="400110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Comment </a:t>
            </a:r>
            <a:r>
              <a: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(</a:t>
            </a:r>
            <a:r>
              <a:rPr lang="en-US" altLang="ko-KR" sz="20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BoardDTO</a:t>
            </a:r>
            <a:r>
              <a:rPr lang="en-US" altLang="ko-KR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B1F1B2D-5AFA-4BBB-8E8E-86FFCC36508E}"/>
              </a:ext>
            </a:extLst>
          </p:cNvPr>
          <p:cNvSpPr txBox="1"/>
          <p:nvPr/>
        </p:nvSpPr>
        <p:spPr>
          <a:xfrm>
            <a:off x="783721" y="427312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Region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1885290-2E7D-44F6-839B-B5694D048C45}"/>
              </a:ext>
            </a:extLst>
          </p:cNvPr>
          <p:cNvSpPr txBox="1"/>
          <p:nvPr/>
        </p:nvSpPr>
        <p:spPr>
          <a:xfrm>
            <a:off x="757091" y="5250648"/>
            <a:ext cx="2655413" cy="681038"/>
          </a:xfrm>
          <a:prstGeom prst="roundRect">
            <a:avLst/>
          </a:prstGeom>
          <a:solidFill>
            <a:srgbClr val="CCECFF"/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Tag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테이블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(Region List)</a:t>
            </a:r>
            <a:endParaRPr lang="ko-KR" altLang="en-US" sz="1400" dirty="0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F95DACF-C1BF-40BA-AD29-782E570001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5" y="3308295"/>
            <a:ext cx="2099428" cy="679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F068D-CC71-4F75-8B18-A8F18D6BC4A0}"/>
              </a:ext>
            </a:extLst>
          </p:cNvPr>
          <p:cNvSpPr txBox="1"/>
          <p:nvPr/>
        </p:nvSpPr>
        <p:spPr>
          <a:xfrm>
            <a:off x="7692272" y="1316167"/>
            <a:ext cx="146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 관리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561CD4-827F-41CE-B551-F088ABEEF806}"/>
              </a:ext>
            </a:extLst>
          </p:cNvPr>
          <p:cNvSpPr txBox="1"/>
          <p:nvPr/>
        </p:nvSpPr>
        <p:spPr>
          <a:xfrm>
            <a:off x="7777114" y="2009406"/>
            <a:ext cx="321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정보</a:t>
            </a:r>
            <a:endParaRPr lang="en-US" altLang="ko-KR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pc="-150" dirty="0" err="1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게시판</a:t>
            </a:r>
            <a:r>
              <a:rPr lang="en-US" altLang="ko-KR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pc="-150" dirty="0">
              <a:solidFill>
                <a:schemeClr val="bg2">
                  <a:lumMod val="1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A24CE6-A363-4031-BC84-FF1D506A593F}"/>
              </a:ext>
            </a:extLst>
          </p:cNvPr>
          <p:cNvSpPr txBox="1"/>
          <p:nvPr/>
        </p:nvSpPr>
        <p:spPr>
          <a:xfrm>
            <a:off x="7967222" y="3007012"/>
            <a:ext cx="224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게시글 댓글 관리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2AC36DF-B935-437F-AEEA-300C645CCBFE}"/>
              </a:ext>
            </a:extLst>
          </p:cNvPr>
          <p:cNvCxnSpPr>
            <a:cxnSpLocks/>
          </p:cNvCxnSpPr>
          <p:nvPr/>
        </p:nvCxnSpPr>
        <p:spPr>
          <a:xfrm>
            <a:off x="3459637" y="1417688"/>
            <a:ext cx="728469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7221292-E47E-4AB4-85D6-504C097D80D5}"/>
              </a:ext>
            </a:extLst>
          </p:cNvPr>
          <p:cNvCxnSpPr>
            <a:cxnSpLocks/>
          </p:cNvCxnSpPr>
          <p:nvPr/>
        </p:nvCxnSpPr>
        <p:spPr>
          <a:xfrm>
            <a:off x="3833911" y="1426722"/>
            <a:ext cx="0" cy="177399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0460E0B-20F7-4C3D-9AA7-8284550E9976}"/>
              </a:ext>
            </a:extLst>
          </p:cNvPr>
          <p:cNvCxnSpPr>
            <a:cxnSpLocks/>
          </p:cNvCxnSpPr>
          <p:nvPr/>
        </p:nvCxnSpPr>
        <p:spPr>
          <a:xfrm>
            <a:off x="3823871" y="2313717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C5ADDB7-B6E3-4414-A15A-225D81561BDD}"/>
              </a:ext>
            </a:extLst>
          </p:cNvPr>
          <p:cNvCxnSpPr>
            <a:cxnSpLocks/>
          </p:cNvCxnSpPr>
          <p:nvPr/>
        </p:nvCxnSpPr>
        <p:spPr>
          <a:xfrm>
            <a:off x="3815611" y="3178343"/>
            <a:ext cx="326527" cy="0"/>
          </a:xfrm>
          <a:prstGeom prst="line">
            <a:avLst/>
          </a:prstGeom>
          <a:ln w="57150">
            <a:solidFill>
              <a:srgbClr val="2299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0B28938-FC00-4FF2-B185-4674C45E1791}"/>
              </a:ext>
            </a:extLst>
          </p:cNvPr>
          <p:cNvCxnSpPr>
            <a:cxnSpLocks/>
          </p:cNvCxnSpPr>
          <p:nvPr/>
        </p:nvCxnSpPr>
        <p:spPr>
          <a:xfrm>
            <a:off x="3582186" y="4684767"/>
            <a:ext cx="786873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DD9ED34-AEC1-4B08-845B-44C9EB5B4ECC}"/>
              </a:ext>
            </a:extLst>
          </p:cNvPr>
          <p:cNvCxnSpPr>
            <a:cxnSpLocks/>
          </p:cNvCxnSpPr>
          <p:nvPr/>
        </p:nvCxnSpPr>
        <p:spPr>
          <a:xfrm>
            <a:off x="9228841" y="1532883"/>
            <a:ext cx="2222084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FD4A302-BE7B-481A-AC8E-DFC0E53331CC}"/>
              </a:ext>
            </a:extLst>
          </p:cNvPr>
          <p:cNvCxnSpPr>
            <a:cxnSpLocks/>
          </p:cNvCxnSpPr>
          <p:nvPr/>
        </p:nvCxnSpPr>
        <p:spPr>
          <a:xfrm>
            <a:off x="11432071" y="1532883"/>
            <a:ext cx="0" cy="3151884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AC7D4E3-CE85-4813-BCF3-0A6E64D9A813}"/>
              </a:ext>
            </a:extLst>
          </p:cNvPr>
          <p:cNvCxnSpPr>
            <a:cxnSpLocks/>
          </p:cNvCxnSpPr>
          <p:nvPr/>
        </p:nvCxnSpPr>
        <p:spPr>
          <a:xfrm>
            <a:off x="3582186" y="5591167"/>
            <a:ext cx="7993927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DEB8ED1-30BB-4FB8-AD75-A415579661F3}"/>
              </a:ext>
            </a:extLst>
          </p:cNvPr>
          <p:cNvSpPr txBox="1"/>
          <p:nvPr/>
        </p:nvSpPr>
        <p:spPr>
          <a:xfrm>
            <a:off x="3094146" y="3576256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연동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827B3D21-D81C-4C97-B325-97A63FFB5ED9}"/>
              </a:ext>
            </a:extLst>
          </p:cNvPr>
          <p:cNvCxnSpPr>
            <a:cxnSpLocks/>
          </p:cNvCxnSpPr>
          <p:nvPr/>
        </p:nvCxnSpPr>
        <p:spPr>
          <a:xfrm>
            <a:off x="11575124" y="1408261"/>
            <a:ext cx="0" cy="4182906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0B0C06C-0333-4D6F-98A2-A2730E9F076D}"/>
              </a:ext>
            </a:extLst>
          </p:cNvPr>
          <p:cNvCxnSpPr>
            <a:cxnSpLocks/>
          </p:cNvCxnSpPr>
          <p:nvPr/>
        </p:nvCxnSpPr>
        <p:spPr>
          <a:xfrm>
            <a:off x="9228841" y="1417688"/>
            <a:ext cx="234727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화살표: 아래쪽 103">
            <a:extLst>
              <a:ext uri="{FF2B5EF4-FFF2-40B4-BE49-F238E27FC236}">
                <a16:creationId xmlns:a16="http://schemas.microsoft.com/office/drawing/2014/main" id="{009A0F38-1643-4262-B6AD-A30EC8292C75}"/>
              </a:ext>
            </a:extLst>
          </p:cNvPr>
          <p:cNvSpPr/>
          <p:nvPr/>
        </p:nvSpPr>
        <p:spPr>
          <a:xfrm>
            <a:off x="1879946" y="2285889"/>
            <a:ext cx="535018" cy="108013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Spring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281707-4232-4C61-B4BE-22400A253247}"/>
              </a:ext>
            </a:extLst>
          </p:cNvPr>
          <p:cNvSpPr txBox="1"/>
          <p:nvPr/>
        </p:nvSpPr>
        <p:spPr>
          <a:xfrm>
            <a:off x="1494817" y="914203"/>
            <a:ext cx="10018698" cy="1021556"/>
          </a:xfrm>
          <a:prstGeom prst="roundRect">
            <a:avLst/>
          </a:prstGeom>
          <a:solidFill>
            <a:srgbClr val="F2FFED"/>
          </a:solidFill>
          <a:ln w="28575">
            <a:solidFill>
              <a:srgbClr val="22997B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 테이블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기본키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(Primary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되어 다른 테이블을 </a:t>
            </a:r>
            <a:r>
              <a:rPr lang="ko-KR" altLang="en-US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외래키</a:t>
            </a:r>
            <a:r>
              <a:rPr lang="en-US" altLang="ko-KR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(Foreign Key)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참조 </a:t>
            </a:r>
            <a:endParaRPr lang="en-US" altLang="ko-KR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테이블은 분리되어 있지만 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무결성 유지 </a:t>
            </a:r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가능</a:t>
            </a:r>
          </a:p>
          <a:p>
            <a:r>
              <a:rPr lang="ko-KR" altLang="en-US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태그와, 지역 정보 테이블은 독립적으로 데이터만 갖고 있는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0D82B-35E2-45CE-BB6C-10AD9D11C4A1}"/>
              </a:ext>
            </a:extLst>
          </p:cNvPr>
          <p:cNvSpPr txBox="1"/>
          <p:nvPr/>
        </p:nvSpPr>
        <p:spPr>
          <a:xfrm>
            <a:off x="365536" y="914203"/>
            <a:ext cx="112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특징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D060-0D1C-4CF1-9C3C-8C35A2DF1CC7}"/>
              </a:ext>
            </a:extLst>
          </p:cNvPr>
          <p:cNvSpPr txBox="1"/>
          <p:nvPr/>
        </p:nvSpPr>
        <p:spPr>
          <a:xfrm>
            <a:off x="7145888" y="1998947"/>
            <a:ext cx="5487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*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무결성 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데이터가 항상 일관된 값을 갖도록 유지되게 하는 것</a:t>
            </a:r>
            <a:r>
              <a:rPr lang="en-US" altLang="ko-KR" sz="1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F3855A-058D-4F48-A02A-85DDD1EC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8" y="2306724"/>
            <a:ext cx="11907520" cy="430511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925EB1A-F156-4DFE-81CB-05E9C1B5D094}"/>
              </a:ext>
            </a:extLst>
          </p:cNvPr>
          <p:cNvSpPr/>
          <p:nvPr/>
        </p:nvSpPr>
        <p:spPr>
          <a:xfrm>
            <a:off x="123924" y="1865137"/>
            <a:ext cx="2144714" cy="2144714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095FE91-94D6-46BC-8E76-F996247B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5" y="1825045"/>
            <a:ext cx="7377830" cy="25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54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FCD8ABA-B7E4-49A6-AC2B-CD8EC8BBEC6D}"/>
              </a:ext>
            </a:extLst>
          </p:cNvPr>
          <p:cNvSpPr/>
          <p:nvPr/>
        </p:nvSpPr>
        <p:spPr>
          <a:xfrm>
            <a:off x="409074" y="5791675"/>
            <a:ext cx="11639104" cy="543452"/>
          </a:xfrm>
          <a:prstGeom prst="roundRect">
            <a:avLst/>
          </a:prstGeom>
          <a:solidFill>
            <a:srgbClr val="66CCFF">
              <a:alpha val="29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DB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테이블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Firebase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0DF64-8ABF-4EBB-BEAB-EFFB5F9ED3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2B2DC591-72C8-424D-A0F9-E15630C0E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5" y="757008"/>
            <a:ext cx="1755834" cy="568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92957-C442-4955-8616-457F6BD3CD8F}"/>
              </a:ext>
            </a:extLst>
          </p:cNvPr>
          <p:cNvSpPr txBox="1"/>
          <p:nvPr/>
        </p:nvSpPr>
        <p:spPr>
          <a:xfrm>
            <a:off x="2043549" y="914163"/>
            <a:ext cx="175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기능</a:t>
            </a:r>
          </a:p>
        </p:txBody>
      </p:sp>
      <p:cxnSp>
        <p:nvCxnSpPr>
          <p:cNvPr id="52" name="Google Shape;719;p34">
            <a:extLst>
              <a:ext uri="{FF2B5EF4-FFF2-40B4-BE49-F238E27FC236}">
                <a16:creationId xmlns:a16="http://schemas.microsoft.com/office/drawing/2014/main" id="{55AC59F5-D4BE-4929-B37B-687BB872258E}"/>
              </a:ext>
            </a:extLst>
          </p:cNvPr>
          <p:cNvCxnSpPr>
            <a:cxnSpLocks/>
          </p:cNvCxnSpPr>
          <p:nvPr/>
        </p:nvCxnSpPr>
        <p:spPr>
          <a:xfrm>
            <a:off x="678215" y="1882926"/>
            <a:ext cx="0" cy="454152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720;p34">
            <a:extLst>
              <a:ext uri="{FF2B5EF4-FFF2-40B4-BE49-F238E27FC236}">
                <a16:creationId xmlns:a16="http://schemas.microsoft.com/office/drawing/2014/main" id="{CB21860F-FFE5-474D-8549-9F4553D3C325}"/>
              </a:ext>
            </a:extLst>
          </p:cNvPr>
          <p:cNvSpPr/>
          <p:nvPr/>
        </p:nvSpPr>
        <p:spPr>
          <a:xfrm>
            <a:off x="801770" y="2154721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4" name="Google Shape;721;p34">
            <a:extLst>
              <a:ext uri="{FF2B5EF4-FFF2-40B4-BE49-F238E27FC236}">
                <a16:creationId xmlns:a16="http://schemas.microsoft.com/office/drawing/2014/main" id="{D4C57EEA-F004-4427-A9F6-78C74CC14CC7}"/>
              </a:ext>
            </a:extLst>
          </p:cNvPr>
          <p:cNvSpPr/>
          <p:nvPr/>
        </p:nvSpPr>
        <p:spPr>
          <a:xfrm>
            <a:off x="677882" y="2311458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22;p34">
            <a:extLst>
              <a:ext uri="{FF2B5EF4-FFF2-40B4-BE49-F238E27FC236}">
                <a16:creationId xmlns:a16="http://schemas.microsoft.com/office/drawing/2014/main" id="{804950FF-8E79-4238-82CF-850D9D95667D}"/>
              </a:ext>
            </a:extLst>
          </p:cNvPr>
          <p:cNvSpPr/>
          <p:nvPr/>
        </p:nvSpPr>
        <p:spPr>
          <a:xfrm>
            <a:off x="801770" y="2780875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6" name="Google Shape;723;p34">
            <a:extLst>
              <a:ext uri="{FF2B5EF4-FFF2-40B4-BE49-F238E27FC236}">
                <a16:creationId xmlns:a16="http://schemas.microsoft.com/office/drawing/2014/main" id="{75DBBE3C-C977-497F-9793-2E906372DF8D}"/>
              </a:ext>
            </a:extLst>
          </p:cNvPr>
          <p:cNvSpPr/>
          <p:nvPr/>
        </p:nvSpPr>
        <p:spPr>
          <a:xfrm>
            <a:off x="655366" y="2938167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724;p34">
            <a:extLst>
              <a:ext uri="{FF2B5EF4-FFF2-40B4-BE49-F238E27FC236}">
                <a16:creationId xmlns:a16="http://schemas.microsoft.com/office/drawing/2014/main" id="{74FB4648-E700-4AA0-9F2D-5A8706ADC505}"/>
              </a:ext>
            </a:extLst>
          </p:cNvPr>
          <p:cNvSpPr/>
          <p:nvPr/>
        </p:nvSpPr>
        <p:spPr>
          <a:xfrm>
            <a:off x="801770" y="3408135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58" name="Google Shape;725;p34">
            <a:extLst>
              <a:ext uri="{FF2B5EF4-FFF2-40B4-BE49-F238E27FC236}">
                <a16:creationId xmlns:a16="http://schemas.microsoft.com/office/drawing/2014/main" id="{898FC241-566D-4A5B-B653-CE2DC5F21D19}"/>
              </a:ext>
            </a:extLst>
          </p:cNvPr>
          <p:cNvSpPr/>
          <p:nvPr/>
        </p:nvSpPr>
        <p:spPr>
          <a:xfrm>
            <a:off x="644463" y="3564071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726;p34">
            <a:extLst>
              <a:ext uri="{FF2B5EF4-FFF2-40B4-BE49-F238E27FC236}">
                <a16:creationId xmlns:a16="http://schemas.microsoft.com/office/drawing/2014/main" id="{993BF06A-B66D-4F2C-A823-6C7B3C3298BB}"/>
              </a:ext>
            </a:extLst>
          </p:cNvPr>
          <p:cNvSpPr/>
          <p:nvPr/>
        </p:nvSpPr>
        <p:spPr>
          <a:xfrm>
            <a:off x="790809" y="4013802"/>
            <a:ext cx="593415" cy="436847"/>
          </a:xfrm>
          <a:custGeom>
            <a:avLst/>
            <a:gdLst/>
            <a:ahLst/>
            <a:cxnLst/>
            <a:rect l="l" t="t" r="r" b="b"/>
            <a:pathLst>
              <a:path w="33890" h="24965" extrusionOk="0">
                <a:moveTo>
                  <a:pt x="20578" y="0"/>
                </a:moveTo>
                <a:cubicBezTo>
                  <a:pt x="19814" y="0"/>
                  <a:pt x="19044" y="70"/>
                  <a:pt x="18276" y="212"/>
                </a:cubicBezTo>
                <a:cubicBezTo>
                  <a:pt x="13618" y="1099"/>
                  <a:pt x="9870" y="4537"/>
                  <a:pt x="8606" y="9106"/>
                </a:cubicBezTo>
                <a:lnTo>
                  <a:pt x="0" y="12477"/>
                </a:lnTo>
                <a:lnTo>
                  <a:pt x="8606" y="15849"/>
                </a:lnTo>
                <a:cubicBezTo>
                  <a:pt x="10114" y="21238"/>
                  <a:pt x="15015" y="24942"/>
                  <a:pt x="20605" y="24964"/>
                </a:cubicBezTo>
                <a:cubicBezTo>
                  <a:pt x="25351" y="24964"/>
                  <a:pt x="29676" y="22281"/>
                  <a:pt x="31783" y="18022"/>
                </a:cubicBezTo>
                <a:cubicBezTo>
                  <a:pt x="33890" y="13786"/>
                  <a:pt x="33402" y="8729"/>
                  <a:pt x="30541" y="4936"/>
                </a:cubicBezTo>
                <a:cubicBezTo>
                  <a:pt x="28151" y="1788"/>
                  <a:pt x="24447" y="0"/>
                  <a:pt x="20578" y="0"/>
                </a:cubicBezTo>
                <a:close/>
              </a:path>
            </a:pathLst>
          </a:custGeom>
          <a:solidFill>
            <a:srgbClr val="B1BD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60" name="Google Shape;727;p34">
            <a:extLst>
              <a:ext uri="{FF2B5EF4-FFF2-40B4-BE49-F238E27FC236}">
                <a16:creationId xmlns:a16="http://schemas.microsoft.com/office/drawing/2014/main" id="{C4808D71-B634-42FA-8229-A3D35D6A6F6D}"/>
              </a:ext>
            </a:extLst>
          </p:cNvPr>
          <p:cNvSpPr/>
          <p:nvPr/>
        </p:nvSpPr>
        <p:spPr>
          <a:xfrm>
            <a:off x="639844" y="4171464"/>
            <a:ext cx="146346" cy="125300"/>
          </a:xfrm>
          <a:custGeom>
            <a:avLst/>
            <a:gdLst/>
            <a:ahLst/>
            <a:cxnLst/>
            <a:rect l="l" t="t" r="r" b="b"/>
            <a:pathLst>
              <a:path w="5834" h="4998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78" y="4769"/>
                  <a:pt x="2703" y="4998"/>
                  <a:pt x="3317" y="4998"/>
                </a:cubicBezTo>
                <a:cubicBezTo>
                  <a:pt x="4598" y="4998"/>
                  <a:pt x="5833" y="4005"/>
                  <a:pt x="5833" y="2506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1BD89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20;p34">
            <a:extLst>
              <a:ext uri="{FF2B5EF4-FFF2-40B4-BE49-F238E27FC236}">
                <a16:creationId xmlns:a16="http://schemas.microsoft.com/office/drawing/2014/main" id="{2D92E277-4DDF-47B7-8E7C-79598E8FDC19}"/>
              </a:ext>
            </a:extLst>
          </p:cNvPr>
          <p:cNvSpPr/>
          <p:nvPr/>
        </p:nvSpPr>
        <p:spPr>
          <a:xfrm>
            <a:off x="786190" y="4633785"/>
            <a:ext cx="598034" cy="438827"/>
          </a:xfrm>
          <a:custGeom>
            <a:avLst/>
            <a:gdLst/>
            <a:ahLst/>
            <a:cxnLst/>
            <a:rect l="l" t="t" r="r" b="b"/>
            <a:pathLst>
              <a:path w="33868" h="24965" extrusionOk="0">
                <a:moveTo>
                  <a:pt x="20556" y="0"/>
                </a:moveTo>
                <a:cubicBezTo>
                  <a:pt x="19792" y="0"/>
                  <a:pt x="19022" y="70"/>
                  <a:pt x="18254" y="212"/>
                </a:cubicBezTo>
                <a:cubicBezTo>
                  <a:pt x="13618" y="1099"/>
                  <a:pt x="9848" y="4537"/>
                  <a:pt x="8584" y="9106"/>
                </a:cubicBezTo>
                <a:lnTo>
                  <a:pt x="0" y="12477"/>
                </a:lnTo>
                <a:lnTo>
                  <a:pt x="8584" y="15849"/>
                </a:lnTo>
                <a:cubicBezTo>
                  <a:pt x="10114" y="21238"/>
                  <a:pt x="15016" y="24942"/>
                  <a:pt x="20605" y="24964"/>
                </a:cubicBezTo>
                <a:cubicBezTo>
                  <a:pt x="25329" y="24942"/>
                  <a:pt x="29654" y="22259"/>
                  <a:pt x="31761" y="18022"/>
                </a:cubicBezTo>
                <a:cubicBezTo>
                  <a:pt x="33868" y="13786"/>
                  <a:pt x="33380" y="8707"/>
                  <a:pt x="30519" y="4936"/>
                </a:cubicBezTo>
                <a:cubicBezTo>
                  <a:pt x="28129" y="1788"/>
                  <a:pt x="24425" y="0"/>
                  <a:pt x="20556" y="0"/>
                </a:cubicBezTo>
                <a:close/>
              </a:path>
            </a:pathLst>
          </a:custGeom>
          <a:solidFill>
            <a:srgbClr val="BA8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79" name="Google Shape;721;p34">
            <a:extLst>
              <a:ext uri="{FF2B5EF4-FFF2-40B4-BE49-F238E27FC236}">
                <a16:creationId xmlns:a16="http://schemas.microsoft.com/office/drawing/2014/main" id="{4BDADFC7-0C59-402D-9EFF-7AA7BDB1A40F}"/>
              </a:ext>
            </a:extLst>
          </p:cNvPr>
          <p:cNvSpPr/>
          <p:nvPr/>
        </p:nvSpPr>
        <p:spPr>
          <a:xfrm>
            <a:off x="662302" y="4790522"/>
            <a:ext cx="147804" cy="125671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27" y="0"/>
                </a:moveTo>
                <a:cubicBezTo>
                  <a:pt x="1109" y="0"/>
                  <a:pt x="0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599" y="4983"/>
                  <a:pt x="5833" y="3988"/>
                  <a:pt x="5833" y="2484"/>
                </a:cubicBezTo>
                <a:cubicBezTo>
                  <a:pt x="5833" y="1109"/>
                  <a:pt x="4702" y="0"/>
                  <a:pt x="3327" y="0"/>
                </a:cubicBezTo>
                <a:close/>
              </a:path>
            </a:pathLst>
          </a:custGeom>
          <a:solidFill>
            <a:srgbClr val="BA8C9C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22;p34">
            <a:extLst>
              <a:ext uri="{FF2B5EF4-FFF2-40B4-BE49-F238E27FC236}">
                <a16:creationId xmlns:a16="http://schemas.microsoft.com/office/drawing/2014/main" id="{74AE2571-2C74-45A8-AA95-39AF9C0C4995}"/>
              </a:ext>
            </a:extLst>
          </p:cNvPr>
          <p:cNvSpPr/>
          <p:nvPr/>
        </p:nvSpPr>
        <p:spPr>
          <a:xfrm>
            <a:off x="786190" y="5247246"/>
            <a:ext cx="598034" cy="440281"/>
          </a:xfrm>
          <a:custGeom>
            <a:avLst/>
            <a:gdLst/>
            <a:ahLst/>
            <a:cxnLst/>
            <a:rect l="l" t="t" r="r" b="b"/>
            <a:pathLst>
              <a:path w="33891" h="24951" extrusionOk="0">
                <a:moveTo>
                  <a:pt x="20616" y="1"/>
                </a:moveTo>
                <a:cubicBezTo>
                  <a:pt x="19847" y="1"/>
                  <a:pt x="19071" y="73"/>
                  <a:pt x="18299" y="221"/>
                </a:cubicBezTo>
                <a:cubicBezTo>
                  <a:pt x="13641" y="1108"/>
                  <a:pt x="9871" y="4546"/>
                  <a:pt x="8606" y="9092"/>
                </a:cubicBezTo>
                <a:lnTo>
                  <a:pt x="1" y="12464"/>
                </a:lnTo>
                <a:lnTo>
                  <a:pt x="8606" y="15857"/>
                </a:lnTo>
                <a:cubicBezTo>
                  <a:pt x="10115" y="21225"/>
                  <a:pt x="15016" y="24951"/>
                  <a:pt x="20605" y="24951"/>
                </a:cubicBezTo>
                <a:cubicBezTo>
                  <a:pt x="25329" y="24951"/>
                  <a:pt x="29677" y="22267"/>
                  <a:pt x="31784" y="18031"/>
                </a:cubicBezTo>
                <a:cubicBezTo>
                  <a:pt x="33891" y="13794"/>
                  <a:pt x="33403" y="8715"/>
                  <a:pt x="30542" y="4945"/>
                </a:cubicBezTo>
                <a:cubicBezTo>
                  <a:pt x="28157" y="1803"/>
                  <a:pt x="24464" y="1"/>
                  <a:pt x="20616" y="1"/>
                </a:cubicBezTo>
                <a:close/>
              </a:path>
            </a:pathLst>
          </a:custGeom>
          <a:solidFill>
            <a:srgbClr val="B185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1" name="Google Shape;723;p34">
            <a:extLst>
              <a:ext uri="{FF2B5EF4-FFF2-40B4-BE49-F238E27FC236}">
                <a16:creationId xmlns:a16="http://schemas.microsoft.com/office/drawing/2014/main" id="{83645A18-20D1-40E1-B8D3-5D3AC3891D02}"/>
              </a:ext>
            </a:extLst>
          </p:cNvPr>
          <p:cNvSpPr/>
          <p:nvPr/>
        </p:nvSpPr>
        <p:spPr>
          <a:xfrm>
            <a:off x="639786" y="5404538"/>
            <a:ext cx="146463" cy="125349"/>
          </a:xfrm>
          <a:custGeom>
            <a:avLst/>
            <a:gdLst/>
            <a:ahLst/>
            <a:cxnLst/>
            <a:rect l="l" t="t" r="r" b="b"/>
            <a:pathLst>
              <a:path w="5834" h="4993" extrusionOk="0">
                <a:moveTo>
                  <a:pt x="3328" y="1"/>
                </a:moveTo>
                <a:cubicBezTo>
                  <a:pt x="1110" y="1"/>
                  <a:pt x="1" y="2684"/>
                  <a:pt x="1553" y="4259"/>
                </a:cubicBezTo>
                <a:cubicBezTo>
                  <a:pt x="2060" y="4766"/>
                  <a:pt x="2685" y="4993"/>
                  <a:pt x="3298" y="4993"/>
                </a:cubicBezTo>
                <a:cubicBezTo>
                  <a:pt x="4590" y="4993"/>
                  <a:pt x="5834" y="3988"/>
                  <a:pt x="5834" y="2485"/>
                </a:cubicBezTo>
                <a:cubicBezTo>
                  <a:pt x="5834" y="1110"/>
                  <a:pt x="4703" y="1"/>
                  <a:pt x="3328" y="1"/>
                </a:cubicBezTo>
                <a:close/>
              </a:path>
            </a:pathLst>
          </a:custGeom>
          <a:solidFill>
            <a:srgbClr val="B1856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24;p34">
            <a:extLst>
              <a:ext uri="{FF2B5EF4-FFF2-40B4-BE49-F238E27FC236}">
                <a16:creationId xmlns:a16="http://schemas.microsoft.com/office/drawing/2014/main" id="{9D740A16-65B2-41B2-8427-E7C49A456DC7}"/>
              </a:ext>
            </a:extLst>
          </p:cNvPr>
          <p:cNvSpPr/>
          <p:nvPr/>
        </p:nvSpPr>
        <p:spPr>
          <a:xfrm>
            <a:off x="786190" y="5842488"/>
            <a:ext cx="593132" cy="436846"/>
          </a:xfrm>
          <a:custGeom>
            <a:avLst/>
            <a:gdLst/>
            <a:ahLst/>
            <a:cxnLst/>
            <a:rect l="l" t="t" r="r" b="b"/>
            <a:pathLst>
              <a:path w="33869" h="24951" extrusionOk="0">
                <a:moveTo>
                  <a:pt x="20594" y="1"/>
                </a:moveTo>
                <a:cubicBezTo>
                  <a:pt x="19825" y="1"/>
                  <a:pt x="19049" y="73"/>
                  <a:pt x="18277" y="221"/>
                </a:cubicBezTo>
                <a:cubicBezTo>
                  <a:pt x="13619" y="1086"/>
                  <a:pt x="9871" y="4523"/>
                  <a:pt x="8584" y="9092"/>
                </a:cubicBezTo>
                <a:lnTo>
                  <a:pt x="1" y="12464"/>
                </a:lnTo>
                <a:lnTo>
                  <a:pt x="8584" y="15835"/>
                </a:lnTo>
                <a:cubicBezTo>
                  <a:pt x="10092" y="21224"/>
                  <a:pt x="14994" y="24950"/>
                  <a:pt x="20605" y="24950"/>
                </a:cubicBezTo>
                <a:cubicBezTo>
                  <a:pt x="25330" y="24950"/>
                  <a:pt x="29654" y="22267"/>
                  <a:pt x="31761" y="18008"/>
                </a:cubicBezTo>
                <a:cubicBezTo>
                  <a:pt x="33869" y="13772"/>
                  <a:pt x="33381" y="8715"/>
                  <a:pt x="30519" y="4945"/>
                </a:cubicBezTo>
                <a:cubicBezTo>
                  <a:pt x="28135" y="1803"/>
                  <a:pt x="24442" y="1"/>
                  <a:pt x="20594" y="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 +</a:t>
            </a:r>
            <a:endParaRPr sz="2400" b="1" dirty="0">
              <a:solidFill>
                <a:schemeClr val="bg1"/>
              </a:solidFill>
            </a:endParaRPr>
          </a:p>
        </p:txBody>
      </p:sp>
      <p:sp>
        <p:nvSpPr>
          <p:cNvPr id="83" name="Google Shape;725;p34">
            <a:extLst>
              <a:ext uri="{FF2B5EF4-FFF2-40B4-BE49-F238E27FC236}">
                <a16:creationId xmlns:a16="http://schemas.microsoft.com/office/drawing/2014/main" id="{B6F274A7-E8B2-4B8C-8E0A-8762C0DBE1F7}"/>
              </a:ext>
            </a:extLst>
          </p:cNvPr>
          <p:cNvSpPr/>
          <p:nvPr/>
        </p:nvSpPr>
        <p:spPr>
          <a:xfrm>
            <a:off x="628883" y="5998424"/>
            <a:ext cx="146346" cy="124974"/>
          </a:xfrm>
          <a:custGeom>
            <a:avLst/>
            <a:gdLst/>
            <a:ahLst/>
            <a:cxnLst/>
            <a:rect l="l" t="t" r="r" b="b"/>
            <a:pathLst>
              <a:path w="5834" h="4983" extrusionOk="0">
                <a:moveTo>
                  <a:pt x="3350" y="0"/>
                </a:moveTo>
                <a:cubicBezTo>
                  <a:pt x="1110" y="0"/>
                  <a:pt x="1" y="2684"/>
                  <a:pt x="1575" y="4259"/>
                </a:cubicBezTo>
                <a:cubicBezTo>
                  <a:pt x="2082" y="4759"/>
                  <a:pt x="2704" y="4983"/>
                  <a:pt x="3314" y="4983"/>
                </a:cubicBezTo>
                <a:cubicBezTo>
                  <a:pt x="4600" y="4983"/>
                  <a:pt x="5834" y="3989"/>
                  <a:pt x="5834" y="2485"/>
                </a:cubicBezTo>
                <a:cubicBezTo>
                  <a:pt x="5834" y="1109"/>
                  <a:pt x="4725" y="0"/>
                  <a:pt x="335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C51B42-C544-4933-BAFD-7E5D06AD7206}"/>
              </a:ext>
            </a:extLst>
          </p:cNvPr>
          <p:cNvSpPr txBox="1"/>
          <p:nvPr/>
        </p:nvSpPr>
        <p:spPr>
          <a:xfrm>
            <a:off x="398913" y="1527098"/>
            <a:ext cx="1532902" cy="4086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2">
                    <a:lumMod val="25000"/>
                  </a:schemeClr>
                </a:solidFill>
              </a:rPr>
              <a:t>projectforet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F2BD4A-D540-4181-A1D3-AF960DD75748}"/>
              </a:ext>
            </a:extLst>
          </p:cNvPr>
          <p:cNvSpPr txBox="1"/>
          <p:nvPr/>
        </p:nvSpPr>
        <p:spPr>
          <a:xfrm>
            <a:off x="1445702" y="2201639"/>
            <a:ext cx="1055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ChatList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 리스트 항목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자신아이디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상대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UID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57D725-E61E-4647-A622-9670B4FFEE17}"/>
              </a:ext>
            </a:extLst>
          </p:cNvPr>
          <p:cNvSpPr txBox="1"/>
          <p:nvPr/>
        </p:nvSpPr>
        <p:spPr>
          <a:xfrm>
            <a:off x="1445701" y="2843084"/>
            <a:ext cx="10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내용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아이템 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96F73-164B-4000-A596-6452EB6F0722}"/>
              </a:ext>
            </a:extLst>
          </p:cNvPr>
          <p:cNvSpPr txBox="1"/>
          <p:nvPr/>
        </p:nvSpPr>
        <p:spPr>
          <a:xfrm>
            <a:off x="1445701" y="3443783"/>
            <a:ext cx="1055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GroupChats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그룹별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카운트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메세지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타입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텍스트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,2 -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이미지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3-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동영상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382A2FF-51D0-4362-9606-D413B2290791}"/>
              </a:ext>
            </a:extLst>
          </p:cNvPr>
          <p:cNvSpPr txBox="1"/>
          <p:nvPr/>
        </p:nvSpPr>
        <p:spPr>
          <a:xfrm>
            <a:off x="1455861" y="4047966"/>
            <a:ext cx="106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Groups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그룹명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참여자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그룹설명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리더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맥스인원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참여자 리스트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합류일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995AA99-2E54-4299-81E0-2EF379BADA31}"/>
              </a:ext>
            </a:extLst>
          </p:cNvPr>
          <p:cNvSpPr txBox="1"/>
          <p:nvPr/>
        </p:nvSpPr>
        <p:spPr>
          <a:xfrm>
            <a:off x="1445701" y="4667072"/>
            <a:ext cx="1036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수신자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	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컨텐츠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읽음여부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발송자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수신자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시간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 타입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EBFC1B8-8B8D-4D69-8E09-85753D5E8D68}"/>
              </a:ext>
            </a:extLst>
          </p:cNvPr>
          <p:cNvSpPr txBox="1"/>
          <p:nvPr/>
        </p:nvSpPr>
        <p:spPr>
          <a:xfrm>
            <a:off x="1445701" y="5330902"/>
            <a:ext cx="654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Tokens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알림을 위한 디바이스 토큰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9D38B7F-C0DA-4D3E-B5D3-F0AB1BA04D0A}"/>
              </a:ext>
            </a:extLst>
          </p:cNvPr>
          <p:cNvSpPr txBox="1"/>
          <p:nvPr/>
        </p:nvSpPr>
        <p:spPr>
          <a:xfrm>
            <a:off x="1445701" y="5904834"/>
            <a:ext cx="1073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Users</a:t>
            </a:r>
            <a:r>
              <a:rPr lang="en-US" altLang="ko-KR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회원 가입시 회원정보 저장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	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아이디번호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가입일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마지막 로그인 시간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닉네임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온라인여부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</a:t>
            </a:r>
            <a:r>
              <a:rPr lang="ko-KR" altLang="en-US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사진 경로 </a:t>
            </a:r>
            <a:r>
              <a:rPr lang="en-US" altLang="ko-KR" sz="1200" dirty="0">
                <a:solidFill>
                  <a:srgbClr val="A5002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 UID </a:t>
            </a:r>
            <a:endParaRPr lang="ko-KR" altLang="en-US" sz="1400" dirty="0">
              <a:solidFill>
                <a:srgbClr val="A5002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4D8D78C-1255-440C-9D7D-FE782C13EB5E}"/>
              </a:ext>
            </a:extLst>
          </p:cNvPr>
          <p:cNvCxnSpPr>
            <a:cxnSpLocks/>
          </p:cNvCxnSpPr>
          <p:nvPr/>
        </p:nvCxnSpPr>
        <p:spPr>
          <a:xfrm>
            <a:off x="5781040" y="1935721"/>
            <a:ext cx="0" cy="4519205"/>
          </a:xfrm>
          <a:prstGeom prst="line">
            <a:avLst/>
          </a:prstGeom>
          <a:ln w="28575">
            <a:solidFill>
              <a:srgbClr val="22997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8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3187" y="3576936"/>
            <a:ext cx="4121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소개</a:t>
            </a:r>
            <a:r>
              <a:rPr lang="en-US" altLang="ko-KR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820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(1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9BB36F-3AE4-4DFB-973A-3EA1A8ACB1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4D8F95A6-B1B1-4A8C-BDA2-3C8894361A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8" y="889001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3F55C49D-82F2-4636-981F-BE44794437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7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AE88073A-4C65-43DD-84ED-528CF8611F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86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F6E6E08B-FCEF-4EDF-9F4D-A99A6E1208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595" y="889000"/>
            <a:ext cx="1998439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EFE88FA5-AFF5-475E-946B-BD7908ECBD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9" y="3860801"/>
            <a:ext cx="1998438" cy="26619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F32811E-6B72-4EA7-B265-4A72A08766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7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5720999F-9227-47B4-9E45-E7AAEE3F12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474" y="3860800"/>
            <a:ext cx="1998437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764FA78-D59C-46AE-B62D-AE647F1489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27" y="3860799"/>
            <a:ext cx="1998438" cy="266191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3229DE1-2BD1-4E41-B594-86D9492A9C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6" y="3860800"/>
            <a:ext cx="1998437" cy="26619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어플 초안 기획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(2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3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차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E612DE-0691-4EE1-B1F6-C3386D3C4C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9" y="953331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111209-C57E-4340-BB7E-E16A8B54F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942209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21341D-F4B3-4E1C-B0CF-3B62844BE3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5" y="948905"/>
            <a:ext cx="195049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E1F1A4-425F-47C3-AF94-E62B5732AD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966769"/>
            <a:ext cx="1956692" cy="2606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3AC0D0-976C-46B3-AE62-DEC1D7012F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254" y="3821076"/>
            <a:ext cx="1950491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F1586C1-F98B-4696-A31D-A7D2A73300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9" y="3819517"/>
            <a:ext cx="1951662" cy="25980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66D2A98-FA9D-4AF4-809F-5504BA568F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31" y="942209"/>
            <a:ext cx="1956693" cy="2604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0EBF79-2D1A-46DF-9142-F93F0D09A9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04" y="3863250"/>
            <a:ext cx="1951144" cy="259736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3481597-03D1-4896-924C-84371CF00E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8" y="3862558"/>
            <a:ext cx="1950491" cy="25964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00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프로토타입 초안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9" name="Picture 4" descr="iPhone6_mockup_front_white.png">
            <a:extLst>
              <a:ext uri="{FF2B5EF4-FFF2-40B4-BE49-F238E27FC236}">
                <a16:creationId xmlns:a16="http://schemas.microsoft.com/office/drawing/2014/main" id="{06B02D5D-DD34-4A68-B3DF-155C02FF04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" y="609600"/>
            <a:ext cx="4014158" cy="62788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7A9B30-DD54-4D09-813D-D12758F66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8" y="1593418"/>
            <a:ext cx="2433516" cy="4311243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73EED17-1B39-43F8-A671-A6ECCB959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00" y="1593416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ECDC6D-DEC9-45B7-8F20-485CF1880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75" y="1593415"/>
            <a:ext cx="2374401" cy="4311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88B494F-D8AE-4DC8-AD9E-2D7E2F01D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5" y="1593416"/>
            <a:ext cx="2374401" cy="43112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6504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30019D07-416B-411F-A965-CC9745E4F3B8}"/>
              </a:ext>
            </a:extLst>
          </p:cNvPr>
          <p:cNvCxnSpPr>
            <a:stCxn id="81" idx="3"/>
            <a:endCxn id="80" idx="1"/>
          </p:cNvCxnSpPr>
          <p:nvPr/>
        </p:nvCxnSpPr>
        <p:spPr>
          <a:xfrm>
            <a:off x="2042938" y="5790565"/>
            <a:ext cx="341824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94DCB8E-F5BB-45B1-8E9F-642D0D7735CE}"/>
              </a:ext>
            </a:extLst>
          </p:cNvPr>
          <p:cNvCxnSpPr>
            <a:cxnSpLocks/>
            <a:stCxn id="55" idx="3"/>
            <a:endCxn id="93" idx="1"/>
          </p:cNvCxnSpPr>
          <p:nvPr/>
        </p:nvCxnSpPr>
        <p:spPr>
          <a:xfrm>
            <a:off x="2092171" y="1707629"/>
            <a:ext cx="3431579" cy="145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381124D-B785-4032-BABB-EBE3D2F40732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558045" y="3362757"/>
            <a:ext cx="5154" cy="16744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6F69134-8809-4777-9F9E-4BC839F0F8A9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3707923" y="3362757"/>
            <a:ext cx="0" cy="16076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A9A9FDC8-9E49-49FA-8737-3A17CC3C54B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1450004" y="3384798"/>
            <a:ext cx="0" cy="22364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E2EF4DC5-E063-4D51-92B9-8503C05FE2F6}"/>
              </a:ext>
            </a:extLst>
          </p:cNvPr>
          <p:cNvCxnSpPr>
            <a:cxnSpLocks/>
            <a:stCxn id="93" idx="2"/>
            <a:endCxn id="80" idx="0"/>
          </p:cNvCxnSpPr>
          <p:nvPr/>
        </p:nvCxnSpPr>
        <p:spPr>
          <a:xfrm flipH="1">
            <a:off x="6054116" y="1891423"/>
            <a:ext cx="62568" cy="37298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전체 메뉴 로드맵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AA5532-420E-489A-9C38-D5933877340E}"/>
              </a:ext>
            </a:extLst>
          </p:cNvPr>
          <p:cNvSpPr txBox="1"/>
          <p:nvPr/>
        </p:nvSpPr>
        <p:spPr>
          <a:xfrm>
            <a:off x="3183311" y="1562620"/>
            <a:ext cx="1185867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8CAC4-02BF-4A53-91A6-2CF50D46BB0E}"/>
              </a:ext>
            </a:extLst>
          </p:cNvPr>
          <p:cNvSpPr txBox="1"/>
          <p:nvPr/>
        </p:nvSpPr>
        <p:spPr>
          <a:xfrm>
            <a:off x="906303" y="1538352"/>
            <a:ext cx="1185868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A17328-24A0-463F-AC05-D2A93436154A}"/>
              </a:ext>
            </a:extLst>
          </p:cNvPr>
          <p:cNvSpPr txBox="1"/>
          <p:nvPr/>
        </p:nvSpPr>
        <p:spPr>
          <a:xfrm>
            <a:off x="6545399" y="2548770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0FD377-9C17-4E7B-9B0C-AA102C45DA25}"/>
              </a:ext>
            </a:extLst>
          </p:cNvPr>
          <p:cNvSpPr txBox="1"/>
          <p:nvPr/>
        </p:nvSpPr>
        <p:spPr>
          <a:xfrm>
            <a:off x="868355" y="3644268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23AEE3-D2D3-4E8C-A97F-7E5D2302F47F}"/>
              </a:ext>
            </a:extLst>
          </p:cNvPr>
          <p:cNvSpPr txBox="1"/>
          <p:nvPr/>
        </p:nvSpPr>
        <p:spPr>
          <a:xfrm>
            <a:off x="3114989" y="3665060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 </a:t>
            </a:r>
            <a:r>
              <a:rPr lang="ko-KR" altLang="en-US" sz="16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BCC136-65CA-42C5-8865-A7BB7F18392A}"/>
              </a:ext>
            </a:extLst>
          </p:cNvPr>
          <p:cNvSpPr txBox="1"/>
          <p:nvPr/>
        </p:nvSpPr>
        <p:spPr>
          <a:xfrm>
            <a:off x="5477525" y="3668053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  <a:r>
              <a: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D25DA9-37DA-48E5-87D2-4FA120D9A26F}"/>
              </a:ext>
            </a:extLst>
          </p:cNvPr>
          <p:cNvSpPr txBox="1"/>
          <p:nvPr/>
        </p:nvSpPr>
        <p:spPr>
          <a:xfrm>
            <a:off x="7965111" y="3672824"/>
            <a:ext cx="1185868" cy="338554"/>
          </a:xfrm>
          <a:prstGeom prst="rect">
            <a:avLst/>
          </a:prstGeom>
          <a:solidFill>
            <a:srgbClr val="FFFF99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endParaRPr lang="ko-KR" altLang="en-US" sz="16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9F543-09D6-410C-B4A2-B94E7E8D91FB}"/>
              </a:ext>
            </a:extLst>
          </p:cNvPr>
          <p:cNvSpPr txBox="1"/>
          <p:nvPr/>
        </p:nvSpPr>
        <p:spPr>
          <a:xfrm>
            <a:off x="10327647" y="3665060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2865CA-1C33-44F0-8ABE-A7260D7275FA}"/>
              </a:ext>
            </a:extLst>
          </p:cNvPr>
          <p:cNvSpPr txBox="1"/>
          <p:nvPr/>
        </p:nvSpPr>
        <p:spPr>
          <a:xfrm>
            <a:off x="881042" y="4235401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정보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D956CE-85EA-46C7-B80C-2AFFF08BBBC6}"/>
              </a:ext>
            </a:extLst>
          </p:cNvPr>
          <p:cNvSpPr txBox="1"/>
          <p:nvPr/>
        </p:nvSpPr>
        <p:spPr>
          <a:xfrm>
            <a:off x="3114989" y="431775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게시판 글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358C26-7351-4B19-90E9-2DA9185077A7}"/>
              </a:ext>
            </a:extLst>
          </p:cNvPr>
          <p:cNvSpPr txBox="1"/>
          <p:nvPr/>
        </p:nvSpPr>
        <p:spPr>
          <a:xfrm>
            <a:off x="3114989" y="4970443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1BA9DC-DC27-4F2A-8A6E-9233A4C3B408}"/>
              </a:ext>
            </a:extLst>
          </p:cNvPr>
          <p:cNvSpPr txBox="1"/>
          <p:nvPr/>
        </p:nvSpPr>
        <p:spPr>
          <a:xfrm>
            <a:off x="5477525" y="4258874"/>
            <a:ext cx="1185868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 태그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D9A0A6-6E0E-4CC3-A098-501079F49647}"/>
              </a:ext>
            </a:extLst>
          </p:cNvPr>
          <p:cNvSpPr txBox="1"/>
          <p:nvPr/>
        </p:nvSpPr>
        <p:spPr>
          <a:xfrm>
            <a:off x="5461182" y="5037215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083F7C-BC94-4C57-85C8-8C074F6F93DB}"/>
              </a:ext>
            </a:extLst>
          </p:cNvPr>
          <p:cNvSpPr txBox="1"/>
          <p:nvPr/>
        </p:nvSpPr>
        <p:spPr>
          <a:xfrm>
            <a:off x="7970265" y="4339681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채팅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09F405-BD58-41EE-84D7-ACC176C7DE34}"/>
              </a:ext>
            </a:extLst>
          </p:cNvPr>
          <p:cNvSpPr txBox="1"/>
          <p:nvPr/>
        </p:nvSpPr>
        <p:spPr>
          <a:xfrm>
            <a:off x="7970265" y="5037216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D032A8-23C9-4C38-9637-E71944419264}"/>
              </a:ext>
            </a:extLst>
          </p:cNvPr>
          <p:cNvSpPr txBox="1"/>
          <p:nvPr/>
        </p:nvSpPr>
        <p:spPr>
          <a:xfrm>
            <a:off x="8062191" y="2556369"/>
            <a:ext cx="1828726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수정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EFF7BB6F-4642-4929-BF02-8BBAD19AD8E4}"/>
              </a:ext>
            </a:extLst>
          </p:cNvPr>
          <p:cNvCxnSpPr>
            <a:cxnSpLocks/>
          </p:cNvCxnSpPr>
          <p:nvPr/>
        </p:nvCxnSpPr>
        <p:spPr>
          <a:xfrm>
            <a:off x="1450004" y="3370520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A9ECFBA-F6A3-42C9-8D8B-AF746549C659}"/>
              </a:ext>
            </a:extLst>
          </p:cNvPr>
          <p:cNvCxnSpPr>
            <a:cxnSpLocks/>
          </p:cNvCxnSpPr>
          <p:nvPr/>
        </p:nvCxnSpPr>
        <p:spPr>
          <a:xfrm>
            <a:off x="10920581" y="3362757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4301DD0-29D3-49D4-98C1-AFB689D54FD2}"/>
              </a:ext>
            </a:extLst>
          </p:cNvPr>
          <p:cNvSpPr txBox="1"/>
          <p:nvPr/>
        </p:nvSpPr>
        <p:spPr>
          <a:xfrm>
            <a:off x="5461182" y="5621289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포레만들기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E7F5E97-D7E8-4358-BB52-97379651D9B6}"/>
              </a:ext>
            </a:extLst>
          </p:cNvPr>
          <p:cNvSpPr txBox="1"/>
          <p:nvPr/>
        </p:nvSpPr>
        <p:spPr>
          <a:xfrm>
            <a:off x="857070" y="5621288"/>
            <a:ext cx="11858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생성된 </a:t>
            </a:r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9632CC-3797-4BB8-9D3C-A8C6B9995FB7}"/>
              </a:ext>
            </a:extLst>
          </p:cNvPr>
          <p:cNvSpPr txBox="1"/>
          <p:nvPr/>
        </p:nvSpPr>
        <p:spPr>
          <a:xfrm>
            <a:off x="3087637" y="5621289"/>
            <a:ext cx="1185868" cy="338554"/>
          </a:xfrm>
          <a:prstGeom prst="rect">
            <a:avLst/>
          </a:prstGeom>
          <a:solidFill>
            <a:srgbClr val="F2FFED"/>
          </a:solidFill>
          <a:ln w="19050">
            <a:solidFill>
              <a:srgbClr val="229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5DCEA53-61DC-4F94-A4FB-F543D8E05D49}"/>
              </a:ext>
            </a:extLst>
          </p:cNvPr>
          <p:cNvSpPr txBox="1"/>
          <p:nvPr/>
        </p:nvSpPr>
        <p:spPr>
          <a:xfrm>
            <a:off x="5523750" y="1552869"/>
            <a:ext cx="1185868" cy="338554"/>
          </a:xfrm>
          <a:prstGeom prst="rect">
            <a:avLst/>
          </a:prstGeom>
          <a:solidFill>
            <a:srgbClr val="66CCFF"/>
          </a:solidFill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endParaRPr lang="ko-KR" altLang="en-US" sz="16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FC8A19E3-ED48-459D-9A03-6C7249F7E82D}"/>
              </a:ext>
            </a:extLst>
          </p:cNvPr>
          <p:cNvCxnSpPr>
            <a:cxnSpLocks/>
          </p:cNvCxnSpPr>
          <p:nvPr/>
        </p:nvCxnSpPr>
        <p:spPr>
          <a:xfrm>
            <a:off x="7731266" y="2731064"/>
            <a:ext cx="33092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16B854F-43C5-4B2E-8B80-6D4DDEDA4E18}"/>
              </a:ext>
            </a:extLst>
          </p:cNvPr>
          <p:cNvCxnSpPr>
            <a:cxnSpLocks/>
          </p:cNvCxnSpPr>
          <p:nvPr/>
        </p:nvCxnSpPr>
        <p:spPr>
          <a:xfrm>
            <a:off x="1499237" y="2344544"/>
            <a:ext cx="94705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C4C32FB-31E2-41AC-AAE2-0624FC57CC4D}"/>
              </a:ext>
            </a:extLst>
          </p:cNvPr>
          <p:cNvCxnSpPr>
            <a:cxnSpLocks/>
          </p:cNvCxnSpPr>
          <p:nvPr/>
        </p:nvCxnSpPr>
        <p:spPr>
          <a:xfrm>
            <a:off x="7086873" y="2358822"/>
            <a:ext cx="0" cy="2068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B358DD8-0625-4026-B611-9EBA428E7E8D}"/>
              </a:ext>
            </a:extLst>
          </p:cNvPr>
          <p:cNvCxnSpPr>
            <a:cxnSpLocks/>
          </p:cNvCxnSpPr>
          <p:nvPr/>
        </p:nvCxnSpPr>
        <p:spPr>
          <a:xfrm>
            <a:off x="10969814" y="2336781"/>
            <a:ext cx="0" cy="25776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00BC799-41C2-4E02-9A95-EBEEE4468059}"/>
              </a:ext>
            </a:extLst>
          </p:cNvPr>
          <p:cNvCxnSpPr>
            <a:cxnSpLocks/>
          </p:cNvCxnSpPr>
          <p:nvPr/>
        </p:nvCxnSpPr>
        <p:spPr>
          <a:xfrm>
            <a:off x="1510522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2C8DB92-1E6F-4AB8-A0FD-D68932CACE70}"/>
              </a:ext>
            </a:extLst>
          </p:cNvPr>
          <p:cNvCxnSpPr>
            <a:cxnSpLocks/>
          </p:cNvCxnSpPr>
          <p:nvPr/>
        </p:nvCxnSpPr>
        <p:spPr>
          <a:xfrm>
            <a:off x="3743481" y="2375433"/>
            <a:ext cx="0" cy="24285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B9827E3-F8D5-4541-8DC0-AB29DA344FD9}"/>
              </a:ext>
            </a:extLst>
          </p:cNvPr>
          <p:cNvSpPr txBox="1"/>
          <p:nvPr/>
        </p:nvSpPr>
        <p:spPr>
          <a:xfrm>
            <a:off x="10302107" y="2569408"/>
            <a:ext cx="1185867" cy="338554"/>
          </a:xfrm>
          <a:prstGeom prst="rect">
            <a:avLst/>
          </a:prstGeom>
          <a:solidFill>
            <a:srgbClr val="FFCCCC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1DB941F-429F-46DD-96EA-C486658D3A62}"/>
              </a:ext>
            </a:extLst>
          </p:cNvPr>
          <p:cNvSpPr txBox="1"/>
          <p:nvPr/>
        </p:nvSpPr>
        <p:spPr>
          <a:xfrm>
            <a:off x="3126574" y="2584357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공지사항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F60153-BAC5-42E0-A4F5-CE4E5D974C71}"/>
              </a:ext>
            </a:extLst>
          </p:cNvPr>
          <p:cNvSpPr txBox="1"/>
          <p:nvPr/>
        </p:nvSpPr>
        <p:spPr>
          <a:xfrm>
            <a:off x="906303" y="2565675"/>
            <a:ext cx="1185867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도움말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6794BC09-FE1B-4529-82AB-888C09B5AB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0" y="1023150"/>
            <a:ext cx="1174880" cy="4330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C9ED8-2B1A-4AF6-946E-CACD6E47E6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5" y="3620518"/>
            <a:ext cx="304805" cy="3048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C5773-BF81-4FA9-BA0D-71CF0995DD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81" y="3674633"/>
            <a:ext cx="262266" cy="262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8C9F54-2D66-4F4E-9E34-339054FBED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36" y="3665059"/>
            <a:ext cx="299919" cy="2999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2DCCF8-647B-4A4D-B324-9C2D911DC2D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51" y="3704780"/>
            <a:ext cx="283985" cy="283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A2F50C-8831-4837-A955-BAB8C10EE0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3698062"/>
            <a:ext cx="266917" cy="2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F3755BB2-BD2D-400A-9C10-946D13D8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2" y="-5338995"/>
            <a:ext cx="3571995" cy="7296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9A682-3FB3-495B-983E-964F6A9C3F51}"/>
              </a:ext>
            </a:extLst>
          </p:cNvPr>
          <p:cNvSpPr txBox="1"/>
          <p:nvPr/>
        </p:nvSpPr>
        <p:spPr>
          <a:xfrm>
            <a:off x="2498924" y="2236851"/>
            <a:ext cx="5928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찾거나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만든다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28" name="그림 27" descr="모니터, 스크린샷, 전화, 휴대폰이(가) 표시된 사진&#10;&#10;자동 생성된 설명">
            <a:extLst>
              <a:ext uri="{FF2B5EF4-FFF2-40B4-BE49-F238E27FC236}">
                <a16:creationId xmlns:a16="http://schemas.microsoft.com/office/drawing/2014/main" id="{D6F406A6-DBC0-48A4-9164-3931C7DD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02" y="3209748"/>
            <a:ext cx="3571995" cy="7296504"/>
          </a:xfrm>
          <a:prstGeom prst="rect">
            <a:avLst/>
          </a:prstGeom>
        </p:spPr>
      </p:pic>
      <p:pic>
        <p:nvPicPr>
          <p:cNvPr id="36" name="그림 35" descr="전자기기, 모니터, 스크린샷, 전화이(가) 표시된 사진&#10;&#10;자동 생성된 설명">
            <a:extLst>
              <a:ext uri="{FF2B5EF4-FFF2-40B4-BE49-F238E27FC236}">
                <a16:creationId xmlns:a16="http://schemas.microsoft.com/office/drawing/2014/main" id="{89A095AB-D7AB-4791-B158-93E60868A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96" y="179822"/>
            <a:ext cx="3181262" cy="6498355"/>
          </a:xfrm>
          <a:prstGeom prst="rect">
            <a:avLst/>
          </a:prstGeom>
        </p:spPr>
      </p:pic>
      <p:pic>
        <p:nvPicPr>
          <p:cNvPr id="56" name="그림 55" descr="개체, 시계, 표지판, 보는이(가) 표시된 사진&#10;&#10;자동 생성된 설명">
            <a:extLst>
              <a:ext uri="{FF2B5EF4-FFF2-40B4-BE49-F238E27FC236}">
                <a16:creationId xmlns:a16="http://schemas.microsoft.com/office/drawing/2014/main" id="{D476B01F-77B7-4E81-9BE3-1C3DD1C8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" y="3048849"/>
            <a:ext cx="3757407" cy="19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0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6BEBB92-F4A4-4A39-ACD3-9DEC9DF20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5" y="379818"/>
            <a:ext cx="3655525" cy="1612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6AF3D9-9C16-4F3D-958D-1170FC56A55F}"/>
              </a:ext>
            </a:extLst>
          </p:cNvPr>
          <p:cNvSpPr txBox="1"/>
          <p:nvPr/>
        </p:nvSpPr>
        <p:spPr>
          <a:xfrm>
            <a:off x="551945" y="2048464"/>
            <a:ext cx="4215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 err="1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40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" name="그림 7" descr="스크린샷, 모니터, 전화, 휴대폰이(가) 표시된 사진&#10;&#10;자동 생성된 설명">
            <a:extLst>
              <a:ext uri="{FF2B5EF4-FFF2-40B4-BE49-F238E27FC236}">
                <a16:creationId xmlns:a16="http://schemas.microsoft.com/office/drawing/2014/main" id="{5CA8AE4B-14F7-427F-B1EC-E5BBBDED8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3" y="2935377"/>
            <a:ext cx="3578245" cy="7309271"/>
          </a:xfrm>
          <a:prstGeom prst="rect">
            <a:avLst/>
          </a:prstGeom>
        </p:spPr>
      </p:pic>
      <p:pic>
        <p:nvPicPr>
          <p:cNvPr id="10" name="그림 9" descr="전화, 모니터, 휴대폰, 화면이(가) 표시된 사진&#10;&#10;자동 생성된 설명">
            <a:extLst>
              <a:ext uri="{FF2B5EF4-FFF2-40B4-BE49-F238E27FC236}">
                <a16:creationId xmlns:a16="http://schemas.microsoft.com/office/drawing/2014/main" id="{5FC868F8-4FB7-471D-B8C9-AA3D3EC28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98" y="59422"/>
            <a:ext cx="3226133" cy="659001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414CE85-5BB2-42C9-AAFA-5E828BDCD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21" y="918685"/>
            <a:ext cx="3469263" cy="70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2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57B2C91-BDF6-465E-8B9D-71B9CB622FD2}"/>
              </a:ext>
            </a:extLst>
          </p:cNvPr>
          <p:cNvSpPr txBox="1"/>
          <p:nvPr/>
        </p:nvSpPr>
        <p:spPr>
          <a:xfrm>
            <a:off x="5174614" y="2754148"/>
            <a:ext cx="6563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포레에서 </a:t>
            </a:r>
            <a:r>
              <a:rPr lang="ko-KR" altLang="en-US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소중한 인연을</a:t>
            </a:r>
            <a:r>
              <a:rPr lang="ko-KR" altLang="en-US" sz="44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40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쌓고</a:t>
            </a:r>
            <a:r>
              <a:rPr lang="en-US" altLang="ko-KR" sz="4800" spc="-15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2B71AE0-235F-42F5-BC27-E3EE7FBAB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" y="369343"/>
            <a:ext cx="4456253" cy="9102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8B8739-8091-4AE4-9D38-ABDB385E5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96" y="3699928"/>
            <a:ext cx="6321270" cy="16759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DFFEA1-4B10-4EA8-BBC9-5E23267D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1"/>
          <a:stretch/>
        </p:blipFill>
        <p:spPr>
          <a:xfrm>
            <a:off x="938198" y="1452880"/>
            <a:ext cx="3660628" cy="73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전화, 휴대폰, 모니터, 녹색이(가) 표시된 사진&#10;&#10;자동 생성된 설명">
            <a:extLst>
              <a:ext uri="{FF2B5EF4-FFF2-40B4-BE49-F238E27FC236}">
                <a16:creationId xmlns:a16="http://schemas.microsoft.com/office/drawing/2014/main" id="{16A05030-2A6C-4E9F-9266-9617E39F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5" y="1513517"/>
            <a:ext cx="3357326" cy="685800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A09EB201-BD79-4F99-BFDB-326BEB889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11" y="1750800"/>
            <a:ext cx="4490977" cy="22514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9BB659-409F-44BB-B0EA-61D076EA4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69" y="-416689"/>
            <a:ext cx="335732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D4BAD-EDD9-4C57-9D1D-BC23806C7536}"/>
              </a:ext>
            </a:extLst>
          </p:cNvPr>
          <p:cNvSpPr txBox="1"/>
          <p:nvPr/>
        </p:nvSpPr>
        <p:spPr>
          <a:xfrm>
            <a:off x="4348690" y="3817096"/>
            <a:ext cx="3752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스터디</a:t>
            </a:r>
            <a:r>
              <a:rPr lang="en-US" altLang="ko-KR" sz="4800" spc="-150" dirty="0">
                <a:solidFill>
                  <a:schemeClr val="bg1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800" spc="-150" dirty="0">
              <a:solidFill>
                <a:schemeClr val="bg1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796277-D31B-4D29-955E-D344D06F5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71" b="27393"/>
          <a:stretch/>
        </p:blipFill>
        <p:spPr>
          <a:xfrm>
            <a:off x="8919087" y="427199"/>
            <a:ext cx="2758067" cy="39766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E80260-72E8-464A-8ECE-F800DE7F6245}"/>
              </a:ext>
            </a:extLst>
          </p:cNvPr>
          <p:cNvSpPr/>
          <p:nvPr/>
        </p:nvSpPr>
        <p:spPr>
          <a:xfrm>
            <a:off x="8919087" y="4002291"/>
            <a:ext cx="2758067" cy="99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6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D1D1D80-ED9A-44AF-BCBB-924C49F62C71}"/>
              </a:ext>
            </a:extLst>
          </p:cNvPr>
          <p:cNvSpPr txBox="1"/>
          <p:nvPr/>
        </p:nvSpPr>
        <p:spPr>
          <a:xfrm>
            <a:off x="1564562" y="3212966"/>
            <a:ext cx="687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: (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4D94-17CF-4772-B026-44F492D60CA1}"/>
              </a:ext>
            </a:extLst>
          </p:cNvPr>
          <p:cNvSpPr txBox="1"/>
          <p:nvPr/>
        </p:nvSpPr>
        <p:spPr>
          <a:xfrm>
            <a:off x="1567737" y="3891263"/>
            <a:ext cx="1039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필요한 스터디를 찾고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만날 수 있는</a:t>
            </a:r>
            <a:r>
              <a:rPr lang="en-US" altLang="ko-KR" sz="240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앱</a:t>
            </a:r>
            <a:endParaRPr lang="en-US" altLang="ko-KR" sz="2400" b="1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E22259-6A19-4E70-BC7E-6A4CEDCC4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57" y="1248323"/>
            <a:ext cx="8264116" cy="18711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8ECCC8-1284-4FE4-91CB-B79DFFB68E02}"/>
              </a:ext>
            </a:extLst>
          </p:cNvPr>
          <p:cNvSpPr/>
          <p:nvPr/>
        </p:nvSpPr>
        <p:spPr>
          <a:xfrm>
            <a:off x="941853" y="1458284"/>
            <a:ext cx="254000" cy="308864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94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C89229-59F8-49CA-AD62-DCC109476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604927"/>
            <a:ext cx="3981691" cy="1996168"/>
          </a:xfrm>
          <a:prstGeom prst="rect">
            <a:avLst/>
          </a:prstGeom>
        </p:spPr>
      </p:pic>
      <p:pic>
        <p:nvPicPr>
          <p:cNvPr id="7" name="그림 6" descr="모니터, 측정기, 주차장, 스크린샷이(가) 표시된 사진&#10;&#10;자동 생성된 설명">
            <a:extLst>
              <a:ext uri="{FF2B5EF4-FFF2-40B4-BE49-F238E27FC236}">
                <a16:creationId xmlns:a16="http://schemas.microsoft.com/office/drawing/2014/main" id="{CCBD82EB-7A1C-4BAC-BB44-35D4E336E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978" y="217074"/>
            <a:ext cx="3144789" cy="6423851"/>
          </a:xfrm>
          <a:prstGeom prst="rect">
            <a:avLst/>
          </a:prstGeom>
        </p:spPr>
      </p:pic>
      <p:pic>
        <p:nvPicPr>
          <p:cNvPr id="9" name="그림 8" descr="전화, 전자기기, 휴대폰, 모니터이(가) 표시된 사진&#10;&#10;자동 생성된 설명">
            <a:extLst>
              <a:ext uri="{FF2B5EF4-FFF2-40B4-BE49-F238E27FC236}">
                <a16:creationId xmlns:a16="http://schemas.microsoft.com/office/drawing/2014/main" id="{0E463EB9-DD19-479D-BEC3-6BBDF5BE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72" y="217073"/>
            <a:ext cx="3144789" cy="6423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85CAC-3655-43F1-A5CB-B19A3E998A93}"/>
              </a:ext>
            </a:extLst>
          </p:cNvPr>
          <p:cNvSpPr txBox="1"/>
          <p:nvPr/>
        </p:nvSpPr>
        <p:spPr>
          <a:xfrm>
            <a:off x="415539" y="3301974"/>
            <a:ext cx="4677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8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</a:t>
            </a:r>
            <a:r>
              <a:rPr lang="ko-KR" altLang="en-US" sz="36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당신에게</a:t>
            </a:r>
            <a:r>
              <a:rPr lang="ko-KR" altLang="en-US" sz="40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40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3600" spc="-300" dirty="0" err="1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알려줄게요</a:t>
            </a:r>
            <a:r>
              <a:rPr lang="en-US" altLang="ko-KR" sz="5400" spc="-300" dirty="0">
                <a:solidFill>
                  <a:srgbClr val="22997B"/>
                </a:solidFill>
                <a:effectLst/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5400" spc="-300" dirty="0">
              <a:solidFill>
                <a:srgbClr val="22997B"/>
              </a:solidFill>
              <a:effectLst/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1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38569-6248-4875-A3EB-D63253CBAA99}"/>
              </a:ext>
            </a:extLst>
          </p:cNvPr>
          <p:cNvSpPr txBox="1"/>
          <p:nvPr/>
        </p:nvSpPr>
        <p:spPr>
          <a:xfrm>
            <a:off x="9656260" y="260701"/>
            <a:ext cx="223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spc="-15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 화면 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967400-3044-4760-89A5-36FE8476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65" y="913381"/>
            <a:ext cx="8028436" cy="47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7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1CDD70-D191-4C74-8B61-77AC6DAB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27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82EC841-69B7-4522-AA80-AE74292425FB}"/>
              </a:ext>
            </a:extLst>
          </p:cNvPr>
          <p:cNvSpPr/>
          <p:nvPr/>
        </p:nvSpPr>
        <p:spPr>
          <a:xfrm>
            <a:off x="5909188" y="2222091"/>
            <a:ext cx="2287602" cy="1376516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BB9A53A-AB08-446A-9F99-CADC1D50D1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5" t="41350" r="4626" b="27089"/>
          <a:stretch/>
        </p:blipFill>
        <p:spPr>
          <a:xfrm>
            <a:off x="8209111" y="1756146"/>
            <a:ext cx="3020992" cy="216446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C58D154-CA26-49E2-A7F7-884518018FF5}"/>
              </a:ext>
            </a:extLst>
          </p:cNvPr>
          <p:cNvSpPr/>
          <p:nvPr/>
        </p:nvSpPr>
        <p:spPr>
          <a:xfrm>
            <a:off x="9296169" y="28657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3F7CFE5-73EF-48B3-8831-4BAAE279AC04}"/>
              </a:ext>
            </a:extLst>
          </p:cNvPr>
          <p:cNvSpPr/>
          <p:nvPr/>
        </p:nvSpPr>
        <p:spPr>
          <a:xfrm>
            <a:off x="8672599" y="33940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379D16-09CC-4097-986F-C76E462C546A}"/>
              </a:ext>
            </a:extLst>
          </p:cNvPr>
          <p:cNvSpPr/>
          <p:nvPr/>
        </p:nvSpPr>
        <p:spPr>
          <a:xfrm>
            <a:off x="9745007" y="337631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A64306-BF80-4C7F-997D-7F33E938C411}"/>
              </a:ext>
            </a:extLst>
          </p:cNvPr>
          <p:cNvSpPr/>
          <p:nvPr/>
        </p:nvSpPr>
        <p:spPr>
          <a:xfrm>
            <a:off x="8319931" y="42448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C1BE34-FCC8-41E9-858F-89256364EE49}"/>
              </a:ext>
            </a:extLst>
          </p:cNvPr>
          <p:cNvSpPr txBox="1"/>
          <p:nvPr/>
        </p:nvSpPr>
        <p:spPr>
          <a:xfrm>
            <a:off x="8537246" y="416946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로그인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003227-93B9-449D-94CF-54C023BF9AA7}"/>
              </a:ext>
            </a:extLst>
          </p:cNvPr>
          <p:cNvSpPr txBox="1"/>
          <p:nvPr/>
        </p:nvSpPr>
        <p:spPr>
          <a:xfrm>
            <a:off x="8537246" y="4602865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 </a:t>
            </a:r>
            <a:r>
              <a:rPr lang="ko-KR" altLang="en-US" spc="-15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E739FC4-7234-4540-ADE1-F2336AAA2CDE}"/>
              </a:ext>
            </a:extLst>
          </p:cNvPr>
          <p:cNvSpPr/>
          <p:nvPr/>
        </p:nvSpPr>
        <p:spPr>
          <a:xfrm>
            <a:off x="8319931" y="467887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3076A-3458-4596-BEDE-4DB75356191C}"/>
              </a:ext>
            </a:extLst>
          </p:cNvPr>
          <p:cNvSpPr txBox="1"/>
          <p:nvPr/>
        </p:nvSpPr>
        <p:spPr>
          <a:xfrm>
            <a:off x="8537245" y="5036262"/>
            <a:ext cx="255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이메일 주소를 통해 비밀번호 찾기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A5A8A9B-681D-491B-A73E-F3E46A193769}"/>
              </a:ext>
            </a:extLst>
          </p:cNvPr>
          <p:cNvSpPr/>
          <p:nvPr/>
        </p:nvSpPr>
        <p:spPr>
          <a:xfrm>
            <a:off x="8319931" y="511227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9F15A66-0E53-4CC9-B5E7-127B30E4E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71" y="1172528"/>
            <a:ext cx="2540121" cy="52213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356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6" name="그림 15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D6F55766-8A41-4E5A-8BD6-F55B1813E9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993F44-9F3A-4BB6-B21B-D37664BFD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612" y="1172525"/>
            <a:ext cx="2540122" cy="52213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F9E9E8-9B5F-4802-8FA9-C7A8C1724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731" y="1172525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C90814-2EC4-47CD-9A65-1A0562D042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5515" y="1172525"/>
            <a:ext cx="2540122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23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프로필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10" name="그림 9" descr="전자기기, 키보드이(가) 표시된 사진&#10;&#10;자동 생성된 설명">
            <a:extLst>
              <a:ext uri="{FF2B5EF4-FFF2-40B4-BE49-F238E27FC236}">
                <a16:creationId xmlns:a16="http://schemas.microsoft.com/office/drawing/2014/main" id="{3E828C5F-C191-42FA-95BA-DBC920EBF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8" y="1172529"/>
            <a:ext cx="2540121" cy="52213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4DAFF7-753A-48AA-B330-889E39454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48" y="1172525"/>
            <a:ext cx="2540121" cy="52213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A3FB4F-4372-49EB-A627-7259B8B9C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37F088-3A07-4A45-9E3F-1AA5EBBCC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317" y="1172525"/>
            <a:ext cx="2555247" cy="52524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A953B1D-F9E0-4ADA-B04C-32E0FAC9F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7436" y="1172524"/>
            <a:ext cx="2555247" cy="52524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9A11277-68CC-4615-9906-E94E40C5D6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5555" y="1172526"/>
            <a:ext cx="2555247" cy="52524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C873326-B30E-404C-A280-00BA83FF303E}"/>
              </a:ext>
            </a:extLst>
          </p:cNvPr>
          <p:cNvSpPr txBox="1"/>
          <p:nvPr/>
        </p:nvSpPr>
        <p:spPr>
          <a:xfrm>
            <a:off x="9396137" y="740006"/>
            <a:ext cx="188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&lt;</a:t>
            </a:r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완료</a:t>
            </a:r>
            <a:r>
              <a:rPr lang="en-US" altLang="ko-KR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37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38051-0D26-464D-9D2F-F367F369D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96" y="12118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2E645EC-D591-4F6D-9DFC-409DB12F776A}"/>
              </a:ext>
            </a:extLst>
          </p:cNvPr>
          <p:cNvSpPr/>
          <p:nvPr/>
        </p:nvSpPr>
        <p:spPr>
          <a:xfrm>
            <a:off x="2615381" y="1307690"/>
            <a:ext cx="2235657" cy="4581833"/>
          </a:xfrm>
          <a:custGeom>
            <a:avLst/>
            <a:gdLst>
              <a:gd name="connsiteX0" fmla="*/ 0 w 3020992"/>
              <a:gd name="connsiteY0" fmla="*/ 1840374 h 1840374"/>
              <a:gd name="connsiteX1" fmla="*/ 1782501 w 3020992"/>
              <a:gd name="connsiteY1" fmla="*/ 0 h 1840374"/>
              <a:gd name="connsiteX2" fmla="*/ 3020992 w 3020992"/>
              <a:gd name="connsiteY2" fmla="*/ 0 h 1840374"/>
              <a:gd name="connsiteX3" fmla="*/ 3020992 w 3020992"/>
              <a:gd name="connsiteY3" fmla="*/ 0 h 1840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992" h="1840374">
                <a:moveTo>
                  <a:pt x="0" y="1840374"/>
                </a:moveTo>
                <a:lnTo>
                  <a:pt x="1782501" y="0"/>
                </a:lnTo>
                <a:lnTo>
                  <a:pt x="3020992" y="0"/>
                </a:lnTo>
                <a:lnTo>
                  <a:pt x="3020992" y="0"/>
                </a:ln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FE76B8-98F0-4CAB-8994-8F4C2029C56D}"/>
              </a:ext>
            </a:extLst>
          </p:cNvPr>
          <p:cNvSpPr/>
          <p:nvPr/>
        </p:nvSpPr>
        <p:spPr>
          <a:xfrm>
            <a:off x="4837472" y="1640181"/>
            <a:ext cx="6272980" cy="609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32CE2-6FDB-4CCD-A91D-E2ED2A2AB092}"/>
              </a:ext>
            </a:extLst>
          </p:cNvPr>
          <p:cNvSpPr txBox="1"/>
          <p:nvPr/>
        </p:nvSpPr>
        <p:spPr>
          <a:xfrm>
            <a:off x="4902983" y="1143029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하단 네비게이션 메뉴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D7EF38-8B81-4244-8C98-FF5655A0E4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73" y="1731930"/>
            <a:ext cx="426101" cy="4261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F535F-2A2A-42BD-BBB6-04B70AB13C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19" y="1731930"/>
            <a:ext cx="426101" cy="4261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276985-92A2-46D2-AADD-02393AC625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465" y="1730121"/>
            <a:ext cx="426101" cy="4261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F84DA0-792E-4A60-BC89-9DE302F6DD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07" y="1749785"/>
            <a:ext cx="426101" cy="42610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CD717B-416D-405D-BA08-E0EF29D980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07" y="1713912"/>
            <a:ext cx="461974" cy="461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C48F0FA-C3BF-4C36-8A2E-028F3C2A669C}"/>
              </a:ext>
            </a:extLst>
          </p:cNvPr>
          <p:cNvSpPr txBox="1"/>
          <p:nvPr/>
        </p:nvSpPr>
        <p:spPr>
          <a:xfrm>
            <a:off x="5291566" y="2280712"/>
            <a:ext cx="5543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	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익명게시판  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        </a:t>
            </a:r>
            <a:r>
              <a:rPr lang="ko-KR" altLang="en-US" sz="14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찾기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추천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</a:t>
            </a:r>
            <a:r>
              <a:rPr lang="en-US" altLang="ko-KR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	          </a:t>
            </a:r>
            <a:r>
              <a:rPr lang="ko-KR" altLang="en-US" sz="14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알림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5E96BF-756F-4B7A-B767-A07C039045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136" y="3114153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5EC925F-1504-4A93-A165-A9A0FBE942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052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5D56097-13EA-4D90-A0C8-96F7698691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2770" y="3113795"/>
            <a:ext cx="1571006" cy="3229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C400F3B-84FD-47A7-A0BA-BC13156571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0686" y="3113795"/>
            <a:ext cx="1571006" cy="3229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7C03E4C8-4B02-4C45-9782-916E4167AA55}"/>
              </a:ext>
            </a:extLst>
          </p:cNvPr>
          <p:cNvSpPr/>
          <p:nvPr/>
        </p:nvSpPr>
        <p:spPr>
          <a:xfrm>
            <a:off x="5267614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EEF0287-35FA-432D-94FB-0CEA65C09DA7}"/>
              </a:ext>
            </a:extLst>
          </p:cNvPr>
          <p:cNvSpPr/>
          <p:nvPr/>
        </p:nvSpPr>
        <p:spPr>
          <a:xfrm>
            <a:off x="6377423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BACDA02-3FED-472B-A765-25B02E362769}"/>
              </a:ext>
            </a:extLst>
          </p:cNvPr>
          <p:cNvSpPr/>
          <p:nvPr/>
        </p:nvSpPr>
        <p:spPr>
          <a:xfrm>
            <a:off x="7560640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135781-D079-429A-8ED5-BD4F9EC66946}"/>
              </a:ext>
            </a:extLst>
          </p:cNvPr>
          <p:cNvSpPr/>
          <p:nvPr/>
        </p:nvSpPr>
        <p:spPr>
          <a:xfrm>
            <a:off x="8719115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927FD93-F888-47F7-BBE8-A2C8335D94BB}"/>
              </a:ext>
            </a:extLst>
          </p:cNvPr>
          <p:cNvSpPr/>
          <p:nvPr/>
        </p:nvSpPr>
        <p:spPr>
          <a:xfrm>
            <a:off x="9875966" y="175043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15F791-14A0-41B9-881B-E3F3BEA1A268}"/>
              </a:ext>
            </a:extLst>
          </p:cNvPr>
          <p:cNvSpPr/>
          <p:nvPr/>
        </p:nvSpPr>
        <p:spPr>
          <a:xfrm>
            <a:off x="619150" y="8897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E80C57-F359-4EDC-BEB1-D4C41D09D47E}"/>
              </a:ext>
            </a:extLst>
          </p:cNvPr>
          <p:cNvSpPr/>
          <p:nvPr/>
        </p:nvSpPr>
        <p:spPr>
          <a:xfrm>
            <a:off x="416066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FE3214-649D-4DBF-A291-4867608193F2}"/>
              </a:ext>
            </a:extLst>
          </p:cNvPr>
          <p:cNvSpPr/>
          <p:nvPr/>
        </p:nvSpPr>
        <p:spPr>
          <a:xfrm>
            <a:off x="614272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046460-EB95-4E6F-8FD4-94DF5BE94BF1}"/>
              </a:ext>
            </a:extLst>
          </p:cNvPr>
          <p:cNvSpPr/>
          <p:nvPr/>
        </p:nvSpPr>
        <p:spPr>
          <a:xfrm>
            <a:off x="8071490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8233CDF-FA96-4BA9-97D1-428BEF2204C2}"/>
              </a:ext>
            </a:extLst>
          </p:cNvPr>
          <p:cNvSpPr/>
          <p:nvPr/>
        </p:nvSpPr>
        <p:spPr>
          <a:xfrm>
            <a:off x="10000255" y="280464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9C5050-88D6-4EB0-9A8B-348C438FEB1A}"/>
              </a:ext>
            </a:extLst>
          </p:cNvPr>
          <p:cNvSpPr txBox="1"/>
          <p:nvPr/>
        </p:nvSpPr>
        <p:spPr>
          <a:xfrm>
            <a:off x="862457" y="813307"/>
            <a:ext cx="175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홈프래그먼트</a:t>
            </a:r>
            <a:endParaRPr lang="ko-KR" altLang="en-US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95D68E-11A4-4073-9093-88D02247134C}"/>
              </a:ext>
            </a:extLst>
          </p:cNvPr>
          <p:cNvSpPr txBox="1"/>
          <p:nvPr/>
        </p:nvSpPr>
        <p:spPr>
          <a:xfrm>
            <a:off x="4348423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프리보드프래그먼트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ABEAD-92CB-4D52-AD43-EFC24E734CE1}"/>
              </a:ext>
            </a:extLst>
          </p:cNvPr>
          <p:cNvSpPr txBox="1"/>
          <p:nvPr/>
        </p:nvSpPr>
        <p:spPr>
          <a:xfrm>
            <a:off x="6315111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07097-DFF9-42F6-83AF-40ABF2B64567}"/>
              </a:ext>
            </a:extLst>
          </p:cNvPr>
          <p:cNvSpPr txBox="1"/>
          <p:nvPr/>
        </p:nvSpPr>
        <p:spPr>
          <a:xfrm>
            <a:off x="8281799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챗프래그먼트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256E7F-E6A4-4D26-9A6F-82D104D0AEBD}"/>
              </a:ext>
            </a:extLst>
          </p:cNvPr>
          <p:cNvSpPr txBox="1"/>
          <p:nvPr/>
        </p:nvSpPr>
        <p:spPr>
          <a:xfrm>
            <a:off x="10188074" y="2758129"/>
            <a:ext cx="1468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노티프래그먼트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214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E97E9-D569-40EB-83BB-CA18E5692453}"/>
              </a:ext>
            </a:extLst>
          </p:cNvPr>
          <p:cNvSpPr/>
          <p:nvPr/>
        </p:nvSpPr>
        <p:spPr>
          <a:xfrm>
            <a:off x="3814855" y="1100527"/>
            <a:ext cx="6523049" cy="1693897"/>
          </a:xfrm>
          <a:prstGeom prst="rect">
            <a:avLst/>
          </a:prstGeom>
          <a:solidFill>
            <a:srgbClr val="F2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899273-DB2C-4820-85B3-3798E426936E}"/>
              </a:ext>
            </a:extLst>
          </p:cNvPr>
          <p:cNvSpPr txBox="1"/>
          <p:nvPr/>
        </p:nvSpPr>
        <p:spPr>
          <a:xfrm>
            <a:off x="2508836" y="196744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오른쪽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-</a:t>
            </a:r>
            <a:r>
              <a:rPr lang="ko-KR" altLang="en-US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왼쪽으로 슬라이딩시 나타난다</a:t>
            </a:r>
            <a:r>
              <a:rPr lang="en-US" altLang="ko-KR" sz="1600" dirty="0">
                <a:solidFill>
                  <a:srgbClr val="FFFF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C03F4-DFFF-41BC-A535-1B379315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28" y="116105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BDBF8-5850-4BBA-A5C2-64BC93A075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86" t="7805" r="6453" b="76148"/>
          <a:stretch/>
        </p:blipFill>
        <p:spPr>
          <a:xfrm>
            <a:off x="3977087" y="1556135"/>
            <a:ext cx="2153920" cy="110046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EA2D36-4FAD-4C93-9F2B-B3CC44A36989}"/>
              </a:ext>
            </a:extLst>
          </p:cNvPr>
          <p:cNvCxnSpPr/>
          <p:nvPr/>
        </p:nvCxnSpPr>
        <p:spPr>
          <a:xfrm>
            <a:off x="2664542" y="1720645"/>
            <a:ext cx="100289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F4223E6-72CB-4317-B6DC-EB462B2C1485}"/>
              </a:ext>
            </a:extLst>
          </p:cNvPr>
          <p:cNvSpPr/>
          <p:nvPr/>
        </p:nvSpPr>
        <p:spPr>
          <a:xfrm>
            <a:off x="1274734" y="264890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1658E077-9B61-43D4-A29E-63FC27372A25}"/>
              </a:ext>
            </a:extLst>
          </p:cNvPr>
          <p:cNvSpPr/>
          <p:nvPr/>
        </p:nvSpPr>
        <p:spPr>
          <a:xfrm>
            <a:off x="1274734" y="292932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643928D-5859-433A-AA11-B1F1E7CAF76A}"/>
              </a:ext>
            </a:extLst>
          </p:cNvPr>
          <p:cNvSpPr/>
          <p:nvPr/>
        </p:nvSpPr>
        <p:spPr>
          <a:xfrm>
            <a:off x="1274734" y="323048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96EAFA1-1361-4778-B653-2785CED1E47D}"/>
              </a:ext>
            </a:extLst>
          </p:cNvPr>
          <p:cNvSpPr/>
          <p:nvPr/>
        </p:nvSpPr>
        <p:spPr>
          <a:xfrm>
            <a:off x="1262542" y="571405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38866B-E62F-4F15-8F38-50C7F7116BD3}"/>
              </a:ext>
            </a:extLst>
          </p:cNvPr>
          <p:cNvSpPr/>
          <p:nvPr/>
        </p:nvSpPr>
        <p:spPr>
          <a:xfrm>
            <a:off x="4050073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D120E79-B3AC-4801-929D-2393FB09ED19}"/>
              </a:ext>
            </a:extLst>
          </p:cNvPr>
          <p:cNvSpPr/>
          <p:nvPr/>
        </p:nvSpPr>
        <p:spPr>
          <a:xfrm>
            <a:off x="4728420" y="165609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1589276-2795-44E5-A1D6-67D6A42A7A0E}"/>
              </a:ext>
            </a:extLst>
          </p:cNvPr>
          <p:cNvSpPr/>
          <p:nvPr/>
        </p:nvSpPr>
        <p:spPr>
          <a:xfrm>
            <a:off x="4728419" y="194968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19AC67-2A9C-4047-A054-B5D356CC5B57}"/>
              </a:ext>
            </a:extLst>
          </p:cNvPr>
          <p:cNvSpPr/>
          <p:nvPr/>
        </p:nvSpPr>
        <p:spPr>
          <a:xfrm>
            <a:off x="4728418" y="2140039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09216F-FCA3-4CB7-BFB6-B668D53AAC65}"/>
              </a:ext>
            </a:extLst>
          </p:cNvPr>
          <p:cNvSpPr/>
          <p:nvPr/>
        </p:nvSpPr>
        <p:spPr>
          <a:xfrm>
            <a:off x="5468460" y="2424292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7126FC6-BC3E-4436-99F4-C1C48F7859A6}"/>
              </a:ext>
            </a:extLst>
          </p:cNvPr>
          <p:cNvSpPr/>
          <p:nvPr/>
        </p:nvSpPr>
        <p:spPr>
          <a:xfrm>
            <a:off x="6342073" y="1556135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F2C700D-C826-4526-B853-A4EBE5DB999F}"/>
              </a:ext>
            </a:extLst>
          </p:cNvPr>
          <p:cNvSpPr/>
          <p:nvPr/>
        </p:nvSpPr>
        <p:spPr>
          <a:xfrm>
            <a:off x="6342073" y="180161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3AED243-477C-4BDE-88F5-BD6DB729DBCB}"/>
              </a:ext>
            </a:extLst>
          </p:cNvPr>
          <p:cNvSpPr/>
          <p:nvPr/>
        </p:nvSpPr>
        <p:spPr>
          <a:xfrm>
            <a:off x="6342073" y="2047101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CE6577-10D6-4FAE-86D7-7FD686DAC3EA}"/>
              </a:ext>
            </a:extLst>
          </p:cNvPr>
          <p:cNvSpPr/>
          <p:nvPr/>
        </p:nvSpPr>
        <p:spPr>
          <a:xfrm>
            <a:off x="6342073" y="2282337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42522F5-0294-40F1-92C8-7989A79E5A96}"/>
              </a:ext>
            </a:extLst>
          </p:cNvPr>
          <p:cNvSpPr/>
          <p:nvPr/>
        </p:nvSpPr>
        <p:spPr>
          <a:xfrm>
            <a:off x="6342073" y="2511078"/>
            <a:ext cx="145519" cy="1455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F0DCE-4755-48E4-BA33-E929DED299FA}"/>
              </a:ext>
            </a:extLst>
          </p:cNvPr>
          <p:cNvSpPr txBox="1"/>
          <p:nvPr/>
        </p:nvSpPr>
        <p:spPr>
          <a:xfrm>
            <a:off x="6539619" y="1485815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프로필 사진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C0CA40B-CB16-49B5-8292-9A7A76BC8905}"/>
              </a:ext>
            </a:extLst>
          </p:cNvPr>
          <p:cNvSpPr txBox="1"/>
          <p:nvPr/>
        </p:nvSpPr>
        <p:spPr>
          <a:xfrm>
            <a:off x="6539619" y="1737927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닉네임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7D6F00-3E8F-4DE7-9CF8-DCB29CE09E67}"/>
              </a:ext>
            </a:extLst>
          </p:cNvPr>
          <p:cNvSpPr txBox="1"/>
          <p:nvPr/>
        </p:nvSpPr>
        <p:spPr>
          <a:xfrm>
            <a:off x="6539619" y="1978679"/>
            <a:ext cx="131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이메일 주소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ADC1B0-1AC8-409B-B0D1-CF134073F9A0}"/>
              </a:ext>
            </a:extLst>
          </p:cNvPr>
          <p:cNvSpPr txBox="1"/>
          <p:nvPr/>
        </p:nvSpPr>
        <p:spPr>
          <a:xfrm>
            <a:off x="6539619" y="2219595"/>
            <a:ext cx="275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고유 아이디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회원가입시 임의로 부여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FEFA55-C36F-4E03-ADB9-A16267E98D18}"/>
              </a:ext>
            </a:extLst>
          </p:cNvPr>
          <p:cNvSpPr txBox="1"/>
          <p:nvPr/>
        </p:nvSpPr>
        <p:spPr>
          <a:xfrm>
            <a:off x="6539619" y="2445337"/>
            <a:ext cx="1173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 날짜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3AC221-1A03-4DC5-BE28-70870A091A4F}"/>
              </a:ext>
            </a:extLst>
          </p:cNvPr>
          <p:cNvSpPr txBox="1"/>
          <p:nvPr/>
        </p:nvSpPr>
        <p:spPr>
          <a:xfrm>
            <a:off x="3869587" y="1148257"/>
            <a:ext cx="573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정보 요약 세션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4CD3CF0-FAE7-49E0-8B51-FC8799203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73" y="3413645"/>
            <a:ext cx="1425300" cy="29297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9ED5351-3EF6-44A0-856E-B9F6D63BF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6585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1A41083-8078-498A-9038-50EB621C7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820" y="3395666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3B37A01-0418-4644-8D94-D9ACE0975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774" y="3405498"/>
            <a:ext cx="1425076" cy="29293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2" name="타원 81">
            <a:extLst>
              <a:ext uri="{FF2B5EF4-FFF2-40B4-BE49-F238E27FC236}">
                <a16:creationId xmlns:a16="http://schemas.microsoft.com/office/drawing/2014/main" id="{F66A153B-76B4-4F25-A1AE-1170A53E77B0}"/>
              </a:ext>
            </a:extLst>
          </p:cNvPr>
          <p:cNvSpPr/>
          <p:nvPr/>
        </p:nvSpPr>
        <p:spPr>
          <a:xfrm>
            <a:off x="3627092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101771-0E82-4144-949F-9409716E5975}"/>
              </a:ext>
            </a:extLst>
          </p:cNvPr>
          <p:cNvSpPr txBox="1"/>
          <p:nvPr/>
        </p:nvSpPr>
        <p:spPr>
          <a:xfrm>
            <a:off x="3814855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 공지사항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837E7B5-300A-4348-A851-FF6AD57FC6BA}"/>
              </a:ext>
            </a:extLst>
          </p:cNvPr>
          <p:cNvSpPr/>
          <p:nvPr/>
        </p:nvSpPr>
        <p:spPr>
          <a:xfrm>
            <a:off x="5426216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3AC5EB-3D0C-40AD-A734-E376F87E7B9D}"/>
              </a:ext>
            </a:extLst>
          </p:cNvPr>
          <p:cNvSpPr txBox="1"/>
          <p:nvPr/>
        </p:nvSpPr>
        <p:spPr>
          <a:xfrm>
            <a:off x="5613979" y="3062299"/>
            <a:ext cx="1293218" cy="313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관리</a:t>
            </a: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BE7CE33-00F5-4B5F-8770-4CB4AEB4D944}"/>
              </a:ext>
            </a:extLst>
          </p:cNvPr>
          <p:cNvSpPr/>
          <p:nvPr/>
        </p:nvSpPr>
        <p:spPr>
          <a:xfrm>
            <a:off x="9823774" y="310881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5F0F43-032C-4145-B8C0-CCF4AEB8DA7A}"/>
              </a:ext>
            </a:extLst>
          </p:cNvPr>
          <p:cNvSpPr txBox="1"/>
          <p:nvPr/>
        </p:nvSpPr>
        <p:spPr>
          <a:xfrm>
            <a:off x="10011537" y="3074843"/>
            <a:ext cx="83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로그아웃</a:t>
            </a:r>
            <a:endParaRPr lang="ko-KR" altLang="en-US" sz="1400" spc="-15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6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32189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84E3323-4C44-4E9C-A6BC-4E237D568A72}"/>
              </a:ext>
            </a:extLst>
          </p:cNvPr>
          <p:cNvSpPr txBox="1"/>
          <p:nvPr/>
        </p:nvSpPr>
        <p:spPr>
          <a:xfrm>
            <a:off x="6797151" y="150720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D3530E5-A22F-4503-AF68-ABF912920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510" y="1311731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49A5B8B-EA56-40B1-B6B5-41EF3F5DC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0509" y="1475564"/>
            <a:ext cx="2540121" cy="474235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3334142" y="954342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BEAF961-6EC5-4416-B60D-DE4A88AD652B}"/>
              </a:ext>
            </a:extLst>
          </p:cNvPr>
          <p:cNvSpPr/>
          <p:nvPr/>
        </p:nvSpPr>
        <p:spPr>
          <a:xfrm>
            <a:off x="5583665" y="1475564"/>
            <a:ext cx="346966" cy="3469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58ACA05-1DDF-482E-8F3B-E8D14420F193}"/>
              </a:ext>
            </a:extLst>
          </p:cNvPr>
          <p:cNvSpPr/>
          <p:nvPr/>
        </p:nvSpPr>
        <p:spPr>
          <a:xfrm>
            <a:off x="882034" y="230517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EA8DCCFA-0C09-4D5B-95F3-55CA1378C2CB}"/>
              </a:ext>
            </a:extLst>
          </p:cNvPr>
          <p:cNvSpPr/>
          <p:nvPr/>
        </p:nvSpPr>
        <p:spPr>
          <a:xfrm>
            <a:off x="3848736" y="234175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3986CE6-6E13-41DD-AC59-83B590800076}"/>
              </a:ext>
            </a:extLst>
          </p:cNvPr>
          <p:cNvSpPr/>
          <p:nvPr/>
        </p:nvSpPr>
        <p:spPr>
          <a:xfrm>
            <a:off x="1618403" y="37786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203D81F8-5977-41F8-9E71-15B8B8EBC2DB}"/>
              </a:ext>
            </a:extLst>
          </p:cNvPr>
          <p:cNvSpPr/>
          <p:nvPr/>
        </p:nvSpPr>
        <p:spPr>
          <a:xfrm>
            <a:off x="3518930" y="446067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BBDA327-B282-4DED-9F19-1EE290EF5570}"/>
              </a:ext>
            </a:extLst>
          </p:cNvPr>
          <p:cNvSpPr/>
          <p:nvPr/>
        </p:nvSpPr>
        <p:spPr>
          <a:xfrm>
            <a:off x="4185098" y="48226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3730BECA-0B4D-4327-A022-4EF71AE6D968}"/>
              </a:ext>
            </a:extLst>
          </p:cNvPr>
          <p:cNvSpPr/>
          <p:nvPr/>
        </p:nvSpPr>
        <p:spPr>
          <a:xfrm>
            <a:off x="4195695" y="515952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C38359C-1EF8-41EC-A16C-F0039054D54D}"/>
              </a:ext>
            </a:extLst>
          </p:cNvPr>
          <p:cNvSpPr/>
          <p:nvPr/>
        </p:nvSpPr>
        <p:spPr>
          <a:xfrm>
            <a:off x="5392890" y="1534101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55EE2F0-832A-401F-A08D-0D2C3A2DC23E}"/>
              </a:ext>
            </a:extLst>
          </p:cNvPr>
          <p:cNvSpPr/>
          <p:nvPr/>
        </p:nvSpPr>
        <p:spPr>
          <a:xfrm>
            <a:off x="6558712" y="158940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AF44806-A1AE-4B98-8550-7DA6A413BDDD}"/>
              </a:ext>
            </a:extLst>
          </p:cNvPr>
          <p:cNvSpPr/>
          <p:nvPr/>
        </p:nvSpPr>
        <p:spPr>
          <a:xfrm>
            <a:off x="6558712" y="213459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85574FA2-1BFC-4F8F-A054-C86810BEF6DC}"/>
              </a:ext>
            </a:extLst>
          </p:cNvPr>
          <p:cNvSpPr/>
          <p:nvPr/>
        </p:nvSpPr>
        <p:spPr>
          <a:xfrm>
            <a:off x="6558712" y="292159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941CEBC0-9716-425E-B6AC-1AFF47C95B10}"/>
              </a:ext>
            </a:extLst>
          </p:cNvPr>
          <p:cNvSpPr/>
          <p:nvPr/>
        </p:nvSpPr>
        <p:spPr>
          <a:xfrm>
            <a:off x="6558712" y="35741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098D561-3E4E-485A-A4C7-FE836939770A}"/>
              </a:ext>
            </a:extLst>
          </p:cNvPr>
          <p:cNvSpPr/>
          <p:nvPr/>
        </p:nvSpPr>
        <p:spPr>
          <a:xfrm>
            <a:off x="6558712" y="428296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536779A-0B3C-48B6-9C83-0F5217E32E11}"/>
              </a:ext>
            </a:extLst>
          </p:cNvPr>
          <p:cNvSpPr/>
          <p:nvPr/>
        </p:nvSpPr>
        <p:spPr>
          <a:xfrm>
            <a:off x="6558712" y="4922074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9374CDF2-3F07-4E38-899E-529EC05BB3E0}"/>
              </a:ext>
            </a:extLst>
          </p:cNvPr>
          <p:cNvSpPr/>
          <p:nvPr/>
        </p:nvSpPr>
        <p:spPr>
          <a:xfrm>
            <a:off x="6558712" y="56007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916D88-3C42-4DC5-8628-6A40BF99CB0A}"/>
              </a:ext>
            </a:extLst>
          </p:cNvPr>
          <p:cNvSpPr txBox="1"/>
          <p:nvPr/>
        </p:nvSpPr>
        <p:spPr>
          <a:xfrm>
            <a:off x="6797151" y="2014338"/>
            <a:ext cx="47544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프로필 사진이 나오는 부분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포레들의 목록이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뷰페이저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형태로 출력되며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페이지로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DA7C10F-8527-46CB-BE49-9D8EFB488696}"/>
              </a:ext>
            </a:extLst>
          </p:cNvPr>
          <p:cNvSpPr txBox="1"/>
          <p:nvPr/>
        </p:nvSpPr>
        <p:spPr>
          <a:xfrm>
            <a:off x="6797151" y="2860974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서치프래그먼트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D776D3-0535-4BA8-AF52-015763F02717}"/>
              </a:ext>
            </a:extLst>
          </p:cNvPr>
          <p:cNvSpPr txBox="1"/>
          <p:nvPr/>
        </p:nvSpPr>
        <p:spPr>
          <a:xfrm>
            <a:off x="6797151" y="351350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포레의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이름이 출력되는 부분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FD7FC97-3C3A-49EF-B233-995CE657E87A}"/>
              </a:ext>
            </a:extLst>
          </p:cNvPr>
          <p:cNvSpPr txBox="1"/>
          <p:nvPr/>
        </p:nvSpPr>
        <p:spPr>
          <a:xfrm>
            <a:off x="6797151" y="4170487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등록된 공지사항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CD9A7DF-2735-4C5B-8A7F-75BCE818DD16}"/>
              </a:ext>
            </a:extLst>
          </p:cNvPr>
          <p:cNvSpPr txBox="1"/>
          <p:nvPr/>
        </p:nvSpPr>
        <p:spPr>
          <a:xfrm>
            <a:off x="6797151" y="5542962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클릭시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MainActivity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B3A9DF7-9A56-42C6-B445-04545EBD8F6E}"/>
              </a:ext>
            </a:extLst>
          </p:cNvPr>
          <p:cNvSpPr txBox="1"/>
          <p:nvPr/>
        </p:nvSpPr>
        <p:spPr>
          <a:xfrm>
            <a:off x="6797151" y="4894388"/>
            <a:ext cx="4512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가입한 해당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올라온 새 글들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92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HomeFragment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A64741A-D2BE-45B0-8FB4-245F3AC3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62" y="1292074"/>
            <a:ext cx="2540121" cy="5221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36FF303-B280-45A6-9D2D-2344B8E36333}"/>
              </a:ext>
            </a:extLst>
          </p:cNvPr>
          <p:cNvSpPr txBox="1"/>
          <p:nvPr/>
        </p:nvSpPr>
        <p:spPr>
          <a:xfrm>
            <a:off x="3352116" y="176190"/>
            <a:ext cx="5710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>
              <a:solidFill>
                <a:srgbClr val="FFFF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980499-8FDB-4C69-85C4-F6DCD7284B45}"/>
              </a:ext>
            </a:extLst>
          </p:cNvPr>
          <p:cNvSpPr txBox="1"/>
          <p:nvPr/>
        </p:nvSpPr>
        <p:spPr>
          <a:xfrm>
            <a:off x="399007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회원가입 직후</a:t>
            </a:r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없을때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E8008A-092A-4496-A84C-77D931EB2C5B}"/>
              </a:ext>
            </a:extLst>
          </p:cNvPr>
          <p:cNvSpPr txBox="1"/>
          <p:nvPr/>
        </p:nvSpPr>
        <p:spPr>
          <a:xfrm>
            <a:off x="6395394" y="924525"/>
            <a:ext cx="279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포레가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있을 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F71F1-A361-4D9E-91A1-F2817EE8C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15" y="1281914"/>
            <a:ext cx="2545063" cy="5231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2BAD985-00DD-4B3F-87DB-2B9272F65B99}"/>
              </a:ext>
            </a:extLst>
          </p:cNvPr>
          <p:cNvSpPr/>
          <p:nvPr/>
        </p:nvSpPr>
        <p:spPr>
          <a:xfrm>
            <a:off x="2590338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D81CD-D861-4D51-8AA6-ACD1B132793F}"/>
              </a:ext>
            </a:extLst>
          </p:cNvPr>
          <p:cNvSpPr txBox="1"/>
          <p:nvPr/>
        </p:nvSpPr>
        <p:spPr>
          <a:xfrm>
            <a:off x="2860297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AB28AA-D4A6-4850-952F-FC26D6B08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8492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1C289-3AB1-4967-AF01-E48ECF185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069" y="1281911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8ABE25E-E63B-472A-BCAE-5A6289DDFDDA}"/>
              </a:ext>
            </a:extLst>
          </p:cNvPr>
          <p:cNvSpPr/>
          <p:nvPr/>
        </p:nvSpPr>
        <p:spPr>
          <a:xfrm>
            <a:off x="8424961" y="2579309"/>
            <a:ext cx="1230702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239E00-FC36-4992-9BEB-67179F529C12}"/>
              </a:ext>
            </a:extLst>
          </p:cNvPr>
          <p:cNvSpPr txBox="1"/>
          <p:nvPr/>
        </p:nvSpPr>
        <p:spPr>
          <a:xfrm>
            <a:off x="8694920" y="2729030"/>
            <a:ext cx="596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257570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FreeBoardFragment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C34A94-CE01-4D20-830F-951177DAF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43" y="1077060"/>
            <a:ext cx="2543394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81D4FCD-E49D-43C1-A6D4-A54EA11FF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553" y="1077061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257050-8512-4D31-B4A7-3C666C87F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93" y="107706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D4B64B-F839-4CAE-8A2E-23057E825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792" y="1077060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56B6380F-6FFB-493C-8F4A-C4443F160EBA}"/>
              </a:ext>
            </a:extLst>
          </p:cNvPr>
          <p:cNvSpPr/>
          <p:nvPr/>
        </p:nvSpPr>
        <p:spPr>
          <a:xfrm>
            <a:off x="1511941" y="169557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D09BAF1-0D98-406D-BDA3-288F5380D6D8}"/>
              </a:ext>
            </a:extLst>
          </p:cNvPr>
          <p:cNvSpPr/>
          <p:nvPr/>
        </p:nvSpPr>
        <p:spPr>
          <a:xfrm>
            <a:off x="7951632" y="1322193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7246E06-DD8A-4ABC-A614-4A76B56A9BED}"/>
              </a:ext>
            </a:extLst>
          </p:cNvPr>
          <p:cNvSpPr/>
          <p:nvPr/>
        </p:nvSpPr>
        <p:spPr>
          <a:xfrm>
            <a:off x="2330263" y="5346547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63FF38-286D-4E4C-9AFA-07524A60E452}"/>
              </a:ext>
            </a:extLst>
          </p:cNvPr>
          <p:cNvSpPr txBox="1"/>
          <p:nvPr/>
        </p:nvSpPr>
        <p:spPr>
          <a:xfrm>
            <a:off x="2403023" y="5419306"/>
            <a:ext cx="593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글쓰기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3EDFC9-08A7-4FAF-95DA-475723969CCF}"/>
              </a:ext>
            </a:extLst>
          </p:cNvPr>
          <p:cNvSpPr/>
          <p:nvPr/>
        </p:nvSpPr>
        <p:spPr>
          <a:xfrm>
            <a:off x="601780" y="2713382"/>
            <a:ext cx="1055680" cy="2782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338988-5513-4D28-9165-E64D12FC7E55}"/>
              </a:ext>
            </a:extLst>
          </p:cNvPr>
          <p:cNvSpPr txBox="1"/>
          <p:nvPr/>
        </p:nvSpPr>
        <p:spPr>
          <a:xfrm>
            <a:off x="7617825" y="1467712"/>
            <a:ext cx="1172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글일 경우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287DBEC-A996-4D4A-B4D7-CA9B90B31393}"/>
              </a:ext>
            </a:extLst>
          </p:cNvPr>
          <p:cNvSpPr/>
          <p:nvPr/>
        </p:nvSpPr>
        <p:spPr>
          <a:xfrm>
            <a:off x="8973239" y="2782955"/>
            <a:ext cx="2767354" cy="3191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92C8E4C-DE7B-49E7-960E-A079537C0B63}"/>
              </a:ext>
            </a:extLst>
          </p:cNvPr>
          <p:cNvSpPr/>
          <p:nvPr/>
        </p:nvSpPr>
        <p:spPr>
          <a:xfrm>
            <a:off x="10881399" y="2846158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FF0CE98-531D-41F9-816E-85B835B5E6C1}"/>
              </a:ext>
            </a:extLst>
          </p:cNvPr>
          <p:cNvSpPr/>
          <p:nvPr/>
        </p:nvSpPr>
        <p:spPr>
          <a:xfrm>
            <a:off x="9004786" y="3157054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B221EEA-3B0F-49BC-AEF9-5A8353D5BAE5}"/>
              </a:ext>
            </a:extLst>
          </p:cNvPr>
          <p:cNvSpPr/>
          <p:nvPr/>
        </p:nvSpPr>
        <p:spPr>
          <a:xfrm>
            <a:off x="9638770" y="3756991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32F597-FC51-4115-B2AA-C3389DB4E276}"/>
              </a:ext>
            </a:extLst>
          </p:cNvPr>
          <p:cNvSpPr/>
          <p:nvPr/>
        </p:nvSpPr>
        <p:spPr>
          <a:xfrm>
            <a:off x="11162770" y="5635419"/>
            <a:ext cx="145519" cy="1455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A4B61-0E14-4534-8CCE-38A2ED56D340}"/>
              </a:ext>
            </a:extLst>
          </p:cNvPr>
          <p:cNvSpPr txBox="1"/>
          <p:nvPr/>
        </p:nvSpPr>
        <p:spPr>
          <a:xfrm>
            <a:off x="11026918" y="2947674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공감버튼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DAB037-607B-479D-A5FA-E0DCC4943683}"/>
              </a:ext>
            </a:extLst>
          </p:cNvPr>
          <p:cNvSpPr txBox="1"/>
          <p:nvPr/>
        </p:nvSpPr>
        <p:spPr>
          <a:xfrm>
            <a:off x="9562570" y="3114248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목록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68F2A8-2660-41DC-AB17-2FB48054AFCA}"/>
              </a:ext>
            </a:extLst>
          </p:cNvPr>
          <p:cNvSpPr txBox="1"/>
          <p:nvPr/>
        </p:nvSpPr>
        <p:spPr>
          <a:xfrm>
            <a:off x="9734389" y="3712439"/>
            <a:ext cx="713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 쓰기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3F86E33-DED3-4B0F-9156-F93427C1E4A8}"/>
              </a:ext>
            </a:extLst>
          </p:cNvPr>
          <p:cNvSpPr txBox="1"/>
          <p:nvPr/>
        </p:nvSpPr>
        <p:spPr>
          <a:xfrm>
            <a:off x="9782910" y="4497517"/>
            <a:ext cx="1804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쓴 댓글</a:t>
            </a:r>
            <a:r>
              <a:rPr lang="en-US" altLang="ko-KR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 </a:t>
            </a:r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답글일 경우에만 수정 삭제 가능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50B7A9-0823-4118-AE35-AA2763C1742C}"/>
              </a:ext>
            </a:extLst>
          </p:cNvPr>
          <p:cNvSpPr txBox="1"/>
          <p:nvPr/>
        </p:nvSpPr>
        <p:spPr>
          <a:xfrm>
            <a:off x="10509585" y="5671866"/>
            <a:ext cx="7060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solidFill>
                  <a:srgbClr val="0066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댓글 쓰기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B70080E-3A07-4D16-8A65-A76C7EDA21DC}"/>
              </a:ext>
            </a:extLst>
          </p:cNvPr>
          <p:cNvSpPr/>
          <p:nvPr/>
        </p:nvSpPr>
        <p:spPr>
          <a:xfrm>
            <a:off x="593972" y="4627998"/>
            <a:ext cx="1608007" cy="3478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100FDBF-5BA8-4F41-9F8B-35604F2C3908}"/>
              </a:ext>
            </a:extLst>
          </p:cNvPr>
          <p:cNvSpPr txBox="1"/>
          <p:nvPr/>
        </p:nvSpPr>
        <p:spPr>
          <a:xfrm>
            <a:off x="2182000" y="4611836"/>
            <a:ext cx="1726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긴 장문인 </a:t>
            </a:r>
            <a:r>
              <a:rPr lang="ko-KR" altLang="en-US" sz="11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경우 내용을 클릭하면 더 길게 볼 </a:t>
            </a:r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 있다</a:t>
            </a:r>
            <a:r>
              <a:rPr lang="en-US" altLang="ko-KR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ko-KR" altLang="en-US" sz="1100" dirty="0">
              <a:solidFill>
                <a:srgbClr val="FF000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57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932979-4650-4F21-92C5-DEA8EF2BCFB2}"/>
              </a:ext>
            </a:extLst>
          </p:cNvPr>
          <p:cNvSpPr txBox="1"/>
          <p:nvPr/>
        </p:nvSpPr>
        <p:spPr>
          <a:xfrm>
            <a:off x="848526" y="4425827"/>
            <a:ext cx="431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 구조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앱소개</a:t>
            </a:r>
            <a:r>
              <a:rPr lang="en-US" altLang="ko-KR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&amp; </a:t>
            </a:r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시연</a:t>
            </a:r>
            <a:endParaRPr lang="en-US" altLang="ko-KR" sz="3200" spc="-15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3200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303649-16A9-4FC0-9541-19E7B4760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7" y="2990668"/>
            <a:ext cx="4300986" cy="110379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3FF2DA-80F1-46B2-8071-89AD0D59A4CB}"/>
              </a:ext>
            </a:extLst>
          </p:cNvPr>
          <p:cNvSpPr/>
          <p:nvPr/>
        </p:nvSpPr>
        <p:spPr>
          <a:xfrm>
            <a:off x="0" y="1"/>
            <a:ext cx="358815" cy="6858000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34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>
            <a:extLst>
              <a:ext uri="{FF2B5EF4-FFF2-40B4-BE49-F238E27FC236}">
                <a16:creationId xmlns:a16="http://schemas.microsoft.com/office/drawing/2014/main" id="{E8A77386-A6D3-4E64-8B1D-3169871F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9020" y="3721664"/>
            <a:ext cx="1247496" cy="25642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3980448-4349-451B-89C5-83096B4D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7" y="1093153"/>
            <a:ext cx="1655229" cy="3402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617E7A-339C-44CF-B399-8DDEAF9C2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4728" y="1093153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3C824750-798E-4B61-9A5F-5E404399BB71}"/>
              </a:ext>
            </a:extLst>
          </p:cNvPr>
          <p:cNvSpPr/>
          <p:nvPr/>
        </p:nvSpPr>
        <p:spPr>
          <a:xfrm>
            <a:off x="5602894" y="16584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9459EFD-BE1A-4481-A6F1-AAE223E2A761}"/>
              </a:ext>
            </a:extLst>
          </p:cNvPr>
          <p:cNvSpPr/>
          <p:nvPr/>
        </p:nvSpPr>
        <p:spPr>
          <a:xfrm>
            <a:off x="6523390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3B6A21-2C27-4E8A-BF00-D5278CC5E141}"/>
              </a:ext>
            </a:extLst>
          </p:cNvPr>
          <p:cNvSpPr/>
          <p:nvPr/>
        </p:nvSpPr>
        <p:spPr>
          <a:xfrm>
            <a:off x="6910756" y="129064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87E7CEA-4BC7-4780-951A-2149B0290B2C}"/>
              </a:ext>
            </a:extLst>
          </p:cNvPr>
          <p:cNvSpPr/>
          <p:nvPr/>
        </p:nvSpPr>
        <p:spPr>
          <a:xfrm>
            <a:off x="5602894" y="2296486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CA0CF94-37FF-418B-BED1-33A646967B06}"/>
              </a:ext>
            </a:extLst>
          </p:cNvPr>
          <p:cNvSpPr/>
          <p:nvPr/>
        </p:nvSpPr>
        <p:spPr>
          <a:xfrm>
            <a:off x="6596149" y="321698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 </a:t>
            </a:r>
            <a:endParaRPr lang="ko-KR" altLang="en-US" sz="9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700FD4-AFFF-493A-ACEA-F2ABA37236DD}"/>
              </a:ext>
            </a:extLst>
          </p:cNvPr>
          <p:cNvSpPr/>
          <p:nvPr/>
        </p:nvSpPr>
        <p:spPr>
          <a:xfrm>
            <a:off x="5359054" y="378391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 </a:t>
            </a:r>
            <a:endParaRPr lang="ko-KR" altLang="en-US" sz="9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9455266-4130-4DA6-9032-6151C8086F7D}"/>
              </a:ext>
            </a:extLst>
          </p:cNvPr>
          <p:cNvSpPr/>
          <p:nvPr/>
        </p:nvSpPr>
        <p:spPr>
          <a:xfrm>
            <a:off x="6765237" y="514331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 </a:t>
            </a:r>
            <a:endParaRPr lang="ko-KR" altLang="en-US" sz="9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11C3209-2BAB-4D3F-B732-95294FE926AB}"/>
              </a:ext>
            </a:extLst>
          </p:cNvPr>
          <p:cNvSpPr/>
          <p:nvPr/>
        </p:nvSpPr>
        <p:spPr>
          <a:xfrm>
            <a:off x="6837996" y="1634868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8</a:t>
            </a:r>
            <a:endParaRPr lang="ko-KR" altLang="en-US" sz="9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29FDFDC-6082-4406-9FE7-62B015056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930" y="3724233"/>
            <a:ext cx="1247495" cy="256429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2F7B7F01-B312-4905-AE22-D681FFD64C84}"/>
              </a:ext>
            </a:extLst>
          </p:cNvPr>
          <p:cNvSpPr/>
          <p:nvPr/>
        </p:nvSpPr>
        <p:spPr>
          <a:xfrm>
            <a:off x="7862398" y="384036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 </a:t>
            </a:r>
            <a:endParaRPr lang="ko-KR" altLang="en-US" sz="14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6309562-A037-4AC0-9181-72FFEE0717A9}"/>
              </a:ext>
            </a:extLst>
          </p:cNvPr>
          <p:cNvSpPr/>
          <p:nvPr/>
        </p:nvSpPr>
        <p:spPr>
          <a:xfrm>
            <a:off x="9396079" y="384728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4C123C4-1300-4BA8-9A9A-12DA61D8D6A1}"/>
              </a:ext>
            </a:extLst>
          </p:cNvPr>
          <p:cNvCxnSpPr>
            <a:cxnSpLocks/>
          </p:cNvCxnSpPr>
          <p:nvPr/>
        </p:nvCxnSpPr>
        <p:spPr>
          <a:xfrm flipH="1">
            <a:off x="2021840" y="1960880"/>
            <a:ext cx="2946400" cy="5232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299908E-ECB3-4C8C-AF5D-E9B2EAC68CF5}"/>
              </a:ext>
            </a:extLst>
          </p:cNvPr>
          <p:cNvCxnSpPr>
            <a:cxnSpLocks/>
          </p:cNvCxnSpPr>
          <p:nvPr/>
        </p:nvCxnSpPr>
        <p:spPr>
          <a:xfrm flipH="1" flipV="1">
            <a:off x="2021840" y="2484100"/>
            <a:ext cx="2946400" cy="14734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1807E6-483A-4117-A67E-AF6A0AA02769}"/>
              </a:ext>
            </a:extLst>
          </p:cNvPr>
          <p:cNvSpPr txBox="1"/>
          <p:nvPr/>
        </p:nvSpPr>
        <p:spPr>
          <a:xfrm>
            <a:off x="881629" y="2107635"/>
            <a:ext cx="164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검색된 화면으로 </a:t>
            </a:r>
            <a:endParaRPr lang="en-US" altLang="ko-KR" sz="14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이동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9735C92-5C54-442C-9073-E5D5F7C8E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232" y="3148995"/>
            <a:ext cx="1603927" cy="32969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F250BCA3-431F-4276-AF4B-E8242C7215D7}"/>
              </a:ext>
            </a:extLst>
          </p:cNvPr>
          <p:cNvSpPr/>
          <p:nvPr/>
        </p:nvSpPr>
        <p:spPr>
          <a:xfrm>
            <a:off x="2325185" y="4278253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96BEBE8-9896-4098-BA5C-94DF6BBBAFE4}"/>
              </a:ext>
            </a:extLst>
          </p:cNvPr>
          <p:cNvSpPr/>
          <p:nvPr/>
        </p:nvSpPr>
        <p:spPr>
          <a:xfrm>
            <a:off x="2325722" y="3362501"/>
            <a:ext cx="1381574" cy="465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BDE955F-C7DF-4ADC-B0FC-32C6A92F01AF}"/>
              </a:ext>
            </a:extLst>
          </p:cNvPr>
          <p:cNvSpPr/>
          <p:nvPr/>
        </p:nvSpPr>
        <p:spPr>
          <a:xfrm>
            <a:off x="6454093" y="1134465"/>
            <a:ext cx="453200" cy="453200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7EEFE-67B7-41CE-9B29-FFB87C84C93F}"/>
              </a:ext>
            </a:extLst>
          </p:cNvPr>
          <p:cNvSpPr txBox="1"/>
          <p:nvPr/>
        </p:nvSpPr>
        <p:spPr>
          <a:xfrm>
            <a:off x="2325722" y="3798624"/>
            <a:ext cx="782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자동완성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0A3F423-264E-41BC-A4DF-C32B7975878C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3385875" y="1521295"/>
            <a:ext cx="3134588" cy="2124113"/>
          </a:xfrm>
          <a:prstGeom prst="line">
            <a:avLst/>
          </a:prstGeom>
          <a:ln w="1905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7BD4AFD-58D2-40FF-BF68-B9C7ACF07C48}"/>
              </a:ext>
            </a:extLst>
          </p:cNvPr>
          <p:cNvSpPr txBox="1"/>
          <p:nvPr/>
        </p:nvSpPr>
        <p:spPr>
          <a:xfrm>
            <a:off x="2491109" y="4215343"/>
            <a:ext cx="13815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549C03-8949-4C5A-864B-3D5F21CBDB74}"/>
              </a:ext>
            </a:extLst>
          </p:cNvPr>
          <p:cNvSpPr/>
          <p:nvPr/>
        </p:nvSpPr>
        <p:spPr>
          <a:xfrm>
            <a:off x="414746" y="4797475"/>
            <a:ext cx="1488976" cy="152376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서치레이아웃</a:t>
            </a:r>
            <a:endParaRPr lang="en-US" altLang="ko-KR" sz="1600" b="1" dirty="0">
              <a:solidFill>
                <a:srgbClr val="00206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en-US" altLang="ko-KR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searchLayout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</a:p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태그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이름</a:t>
            </a:r>
            <a:r>
              <a:rPr lang="en-US" altLang="ko-KR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지역 자동완성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으로 </a:t>
            </a:r>
            <a:r>
              <a:rPr lang="ko-KR" altLang="en-US" sz="1400" dirty="0" err="1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포레를</a:t>
            </a:r>
            <a:r>
              <a:rPr lang="ko-KR" altLang="en-US" sz="1400" dirty="0">
                <a:solidFill>
                  <a:srgbClr val="00206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검색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F33C211-8056-4A82-9DF5-55CB3AAC85B5}"/>
              </a:ext>
            </a:extLst>
          </p:cNvPr>
          <p:cNvSpPr/>
          <p:nvPr/>
        </p:nvSpPr>
        <p:spPr>
          <a:xfrm>
            <a:off x="7703329" y="11437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D943E02-492C-4096-BD08-84BA4646350F}"/>
              </a:ext>
            </a:extLst>
          </p:cNvPr>
          <p:cNvSpPr/>
          <p:nvPr/>
        </p:nvSpPr>
        <p:spPr>
          <a:xfrm>
            <a:off x="7703329" y="1582950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E05BF5-594D-430C-83BC-6558461B9FC8}"/>
              </a:ext>
            </a:extLst>
          </p:cNvPr>
          <p:cNvSpPr/>
          <p:nvPr/>
        </p:nvSpPr>
        <p:spPr>
          <a:xfrm>
            <a:off x="7703329" y="205487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1A53CF0-B417-4C75-9B94-DAF7A26ED8D7}"/>
              </a:ext>
            </a:extLst>
          </p:cNvPr>
          <p:cNvSpPr/>
          <p:nvPr/>
        </p:nvSpPr>
        <p:spPr>
          <a:xfrm>
            <a:off x="7703329" y="253508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536DC7-8C4E-497B-ACB9-D23D1FA00E59}"/>
              </a:ext>
            </a:extLst>
          </p:cNvPr>
          <p:cNvSpPr txBox="1"/>
          <p:nvPr/>
        </p:nvSpPr>
        <p:spPr>
          <a:xfrm>
            <a:off x="8000112" y="1096234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내가 등록한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태그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471BD7-6EF9-4977-975B-2848847D6917}"/>
              </a:ext>
            </a:extLst>
          </p:cNvPr>
          <p:cNvSpPr txBox="1"/>
          <p:nvPr/>
        </p:nvSpPr>
        <p:spPr>
          <a:xfrm>
            <a:off x="8000112" y="1513065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현재 가장 인기있는 태그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top5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823DC-6480-4F1B-AE61-98EA77EB637B}"/>
              </a:ext>
            </a:extLst>
          </p:cNvPr>
          <p:cNvSpPr txBox="1"/>
          <p:nvPr/>
        </p:nvSpPr>
        <p:spPr>
          <a:xfrm>
            <a:off x="8000112" y="199818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인기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리스트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게시글수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멤버수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22B7E1-1A0F-4A8F-8AA5-820662C8229D}"/>
              </a:ext>
            </a:extLst>
          </p:cNvPr>
          <p:cNvSpPr txBox="1"/>
          <p:nvPr/>
        </p:nvSpPr>
        <p:spPr>
          <a:xfrm>
            <a:off x="8000112" y="2464871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MainActiviy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사이드 메뉴 오픈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DA5F0C7C-7C2B-4765-A23E-88D2F900884A}"/>
              </a:ext>
            </a:extLst>
          </p:cNvPr>
          <p:cNvSpPr/>
          <p:nvPr/>
        </p:nvSpPr>
        <p:spPr>
          <a:xfrm>
            <a:off x="7703329" y="2989658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4054D5-6511-4C49-BC4E-31DD2F29AB40}"/>
              </a:ext>
            </a:extLst>
          </p:cNvPr>
          <p:cNvSpPr txBox="1"/>
          <p:nvPr/>
        </p:nvSpPr>
        <p:spPr>
          <a:xfrm>
            <a:off x="8000112" y="2919447"/>
            <a:ext cx="35750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정보 수정 화면으로 이동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84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A8FC811-C6F1-4C80-8B00-765A63680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3" y="1155316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0794A0-86FF-4464-9773-A6C913127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1453" y="1155317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72E6CE-52E5-4B92-904D-7CD625EC09D1}"/>
              </a:ext>
            </a:extLst>
          </p:cNvPr>
          <p:cNvSpPr/>
          <p:nvPr/>
        </p:nvSpPr>
        <p:spPr>
          <a:xfrm>
            <a:off x="2290989" y="3356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0C40B8-BB15-43F8-9702-ECFD5D28CB10}"/>
              </a:ext>
            </a:extLst>
          </p:cNvPr>
          <p:cNvSpPr/>
          <p:nvPr/>
        </p:nvSpPr>
        <p:spPr>
          <a:xfrm>
            <a:off x="5265837" y="3648225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B53599-6B10-4360-8184-7ED94A408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783" y="1116800"/>
            <a:ext cx="2545063" cy="52315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FAACD-FEC2-401E-BFFB-7DD17A03C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2113" y="1116800"/>
            <a:ext cx="2533664" cy="520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637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56FA3D-E91F-4B4B-8901-678807DD4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28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09B90A-3B3B-423A-A372-1BDC011D8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31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6AF9350-AF74-4EAE-8779-02BA6BDD9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480" y="1135652"/>
            <a:ext cx="2543394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BE2AA3-543D-40FF-9FD4-71CE93D17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235" y="1135653"/>
            <a:ext cx="2546556" cy="52280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7617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ChatFragment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1332BC-82FD-4BDF-8018-F3D8B0CE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1138020"/>
            <a:ext cx="2543393" cy="522808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489748-9F5C-43F7-9BC7-EFEB7F735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7" y="1138021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840DD1A-8603-4714-81B7-296E84A09B1F}"/>
              </a:ext>
            </a:extLst>
          </p:cNvPr>
          <p:cNvSpPr txBox="1"/>
          <p:nvPr/>
        </p:nvSpPr>
        <p:spPr>
          <a:xfrm>
            <a:off x="6451600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400" dirty="0">
              <a:solidFill>
                <a:srgbClr val="0000FF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695E19-6998-4468-918B-21DEFC93252C}"/>
              </a:ext>
            </a:extLst>
          </p:cNvPr>
          <p:cNvSpPr txBox="1"/>
          <p:nvPr/>
        </p:nvSpPr>
        <p:spPr>
          <a:xfrm>
            <a:off x="9171087" y="820083"/>
            <a:ext cx="201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채팅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388CF6-BBEA-4D15-A596-60175115C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20" y="1241677"/>
            <a:ext cx="2543393" cy="52280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E457EE3-B76B-4B6C-877A-41444A54D107}"/>
              </a:ext>
            </a:extLst>
          </p:cNvPr>
          <p:cNvSpPr/>
          <p:nvPr/>
        </p:nvSpPr>
        <p:spPr>
          <a:xfrm>
            <a:off x="2844800" y="5212080"/>
            <a:ext cx="873760" cy="203200"/>
          </a:xfrm>
          <a:custGeom>
            <a:avLst/>
            <a:gdLst>
              <a:gd name="connsiteX0" fmla="*/ 0 w 873760"/>
              <a:gd name="connsiteY0" fmla="*/ 203200 h 203200"/>
              <a:gd name="connsiteX1" fmla="*/ 203200 w 873760"/>
              <a:gd name="connsiteY1" fmla="*/ 0 h 203200"/>
              <a:gd name="connsiteX2" fmla="*/ 873760 w 873760"/>
              <a:gd name="connsiteY2" fmla="*/ 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760" h="203200">
                <a:moveTo>
                  <a:pt x="0" y="203200"/>
                </a:moveTo>
                <a:lnTo>
                  <a:pt x="203200" y="0"/>
                </a:lnTo>
                <a:lnTo>
                  <a:pt x="873760" y="0"/>
                </a:lnTo>
              </a:path>
            </a:pathLst>
          </a:cu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6FFB525-DAB7-4F3F-BE43-257CDDBAA8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3111" r="1275" b="81895"/>
          <a:stretch/>
        </p:blipFill>
        <p:spPr>
          <a:xfrm>
            <a:off x="3793490" y="4852656"/>
            <a:ext cx="2302510" cy="7188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5" name="타원 64">
            <a:extLst>
              <a:ext uri="{FF2B5EF4-FFF2-40B4-BE49-F238E27FC236}">
                <a16:creationId xmlns:a16="http://schemas.microsoft.com/office/drawing/2014/main" id="{9CEA56E2-E29E-47EC-9EC4-983439E8D9AC}"/>
              </a:ext>
            </a:extLst>
          </p:cNvPr>
          <p:cNvSpPr/>
          <p:nvPr/>
        </p:nvSpPr>
        <p:spPr>
          <a:xfrm>
            <a:off x="1386494" y="182100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D6F740A-D547-4C54-8DC1-E02A39D505BC}"/>
              </a:ext>
            </a:extLst>
          </p:cNvPr>
          <p:cNvSpPr/>
          <p:nvPr/>
        </p:nvSpPr>
        <p:spPr>
          <a:xfrm>
            <a:off x="1112174" y="317228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DEBE0DC4-9910-4317-80B4-71FE9EBC6CD5}"/>
              </a:ext>
            </a:extLst>
          </p:cNvPr>
          <p:cNvSpPr/>
          <p:nvPr/>
        </p:nvSpPr>
        <p:spPr>
          <a:xfrm>
            <a:off x="2385752" y="5400584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08507AC-992A-4F1B-809B-C3F2960ECC4C}"/>
              </a:ext>
            </a:extLst>
          </p:cNvPr>
          <p:cNvSpPr/>
          <p:nvPr/>
        </p:nvSpPr>
        <p:spPr>
          <a:xfrm>
            <a:off x="8474499" y="1372822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F22873E-7BEB-4161-80C9-692F513EAE2B}"/>
              </a:ext>
            </a:extLst>
          </p:cNvPr>
          <p:cNvSpPr/>
          <p:nvPr/>
        </p:nvSpPr>
        <p:spPr>
          <a:xfrm>
            <a:off x="8554532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91EB6793-82AB-4FB4-86A0-D9ADA9EFA006}"/>
              </a:ext>
            </a:extLst>
          </p:cNvPr>
          <p:cNvSpPr/>
          <p:nvPr/>
        </p:nvSpPr>
        <p:spPr>
          <a:xfrm>
            <a:off x="11254434" y="575046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C0D1420-7818-40A6-83A9-0BD44F51F2F0}"/>
              </a:ext>
            </a:extLst>
          </p:cNvPr>
          <p:cNvSpPr/>
          <p:nvPr/>
        </p:nvSpPr>
        <p:spPr>
          <a:xfrm>
            <a:off x="6574058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6ABBA26-51CA-4A67-9CE1-78A258D93E23}"/>
              </a:ext>
            </a:extLst>
          </p:cNvPr>
          <p:cNvSpPr/>
          <p:nvPr/>
        </p:nvSpPr>
        <p:spPr>
          <a:xfrm>
            <a:off x="9277833" y="1748240"/>
            <a:ext cx="145519" cy="1455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9E226B5-BA9B-4D9E-966B-A17620A8B5D3}"/>
              </a:ext>
            </a:extLst>
          </p:cNvPr>
          <p:cNvSpPr/>
          <p:nvPr/>
        </p:nvSpPr>
        <p:spPr>
          <a:xfrm>
            <a:off x="9083041" y="3469640"/>
            <a:ext cx="2794000" cy="1729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A6A06B01-15EE-47FD-957A-4D11AEE14BC3}"/>
              </a:ext>
            </a:extLst>
          </p:cNvPr>
          <p:cNvSpPr/>
          <p:nvPr/>
        </p:nvSpPr>
        <p:spPr>
          <a:xfrm>
            <a:off x="3298544" y="13728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  </a:t>
            </a:r>
            <a:endParaRPr lang="ko-KR" altLang="en-US" sz="1400" b="1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B45C114D-4514-4525-8845-9F32EE91CE98}"/>
              </a:ext>
            </a:extLst>
          </p:cNvPr>
          <p:cNvSpPr/>
          <p:nvPr/>
        </p:nvSpPr>
        <p:spPr>
          <a:xfrm>
            <a:off x="3298544" y="181202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 </a:t>
            </a:r>
            <a:endParaRPr lang="ko-KR" altLang="en-US" sz="1400" b="1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3E044C9-A8E0-4B9B-BE51-2C758AEBEF65}"/>
              </a:ext>
            </a:extLst>
          </p:cNvPr>
          <p:cNvSpPr/>
          <p:nvPr/>
        </p:nvSpPr>
        <p:spPr>
          <a:xfrm>
            <a:off x="3298544" y="22283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  </a:t>
            </a:r>
            <a:endParaRPr lang="ko-KR" altLang="en-US" sz="1400" b="1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F1312D7-ECE5-48DD-A70C-D43E1EE5B084}"/>
              </a:ext>
            </a:extLst>
          </p:cNvPr>
          <p:cNvSpPr/>
          <p:nvPr/>
        </p:nvSpPr>
        <p:spPr>
          <a:xfrm>
            <a:off x="3298544" y="2667521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450E092-32AF-4F55-A91B-6CE50B6D69D4}"/>
              </a:ext>
            </a:extLst>
          </p:cNvPr>
          <p:cNvSpPr/>
          <p:nvPr/>
        </p:nvSpPr>
        <p:spPr>
          <a:xfrm>
            <a:off x="3298544" y="3055552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  </a:t>
            </a:r>
            <a:endParaRPr lang="ko-KR" altLang="en-US" sz="1400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68483E7-AD6B-47DD-8AA0-99D4AD1A38D5}"/>
              </a:ext>
            </a:extLst>
          </p:cNvPr>
          <p:cNvSpPr/>
          <p:nvPr/>
        </p:nvSpPr>
        <p:spPr>
          <a:xfrm>
            <a:off x="3732112" y="4522265"/>
            <a:ext cx="217315" cy="2173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 </a:t>
            </a:r>
            <a:endParaRPr lang="ko-KR" altLang="en-US" sz="1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B42A03-CEAF-4884-AFD3-890A9ECCA124}"/>
              </a:ext>
            </a:extLst>
          </p:cNvPr>
          <p:cNvSpPr txBox="1"/>
          <p:nvPr/>
        </p:nvSpPr>
        <p:spPr>
          <a:xfrm>
            <a:off x="3515859" y="1329781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단체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DB5F19-5ED3-4221-BD79-2F06B9FC9758}"/>
              </a:ext>
            </a:extLst>
          </p:cNvPr>
          <p:cNvSpPr/>
          <p:nvPr/>
        </p:nvSpPr>
        <p:spPr>
          <a:xfrm>
            <a:off x="607148" y="2005344"/>
            <a:ext cx="2329092" cy="54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69084D-FF41-48BD-B8BF-F5E0AFEC60E3}"/>
              </a:ext>
            </a:extLst>
          </p:cNvPr>
          <p:cNvSpPr txBox="1"/>
          <p:nvPr/>
        </p:nvSpPr>
        <p:spPr>
          <a:xfrm>
            <a:off x="3515859" y="1752788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1:1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35E30-ECA4-4BF9-8907-876058310C93}"/>
              </a:ext>
            </a:extLst>
          </p:cNvPr>
          <p:cNvSpPr txBox="1"/>
          <p:nvPr/>
        </p:nvSpPr>
        <p:spPr>
          <a:xfrm>
            <a:off x="3515859" y="2158251"/>
            <a:ext cx="2543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새로 가입한 회원 초대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FFEFC90-221D-4D56-9AB8-1863898813E4}"/>
              </a:ext>
            </a:extLst>
          </p:cNvPr>
          <p:cNvSpPr txBox="1"/>
          <p:nvPr/>
        </p:nvSpPr>
        <p:spPr>
          <a:xfrm>
            <a:off x="3515859" y="2605724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 전송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A570E4-0AB7-445E-894B-B1A9428DDCDC}"/>
              </a:ext>
            </a:extLst>
          </p:cNvPr>
          <p:cNvSpPr txBox="1"/>
          <p:nvPr/>
        </p:nvSpPr>
        <p:spPr>
          <a:xfrm>
            <a:off x="3515859" y="2993616"/>
            <a:ext cx="22245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채팅방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배경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152E91D-E823-4458-8E9C-61B2E5C82F16}"/>
              </a:ext>
            </a:extLst>
          </p:cNvPr>
          <p:cNvSpPr txBox="1"/>
          <p:nvPr/>
        </p:nvSpPr>
        <p:spPr>
          <a:xfrm>
            <a:off x="3949427" y="4447193"/>
            <a:ext cx="2414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채팅에 추가 할 수 있는 목록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93EF4E-48F0-4CD5-810A-A217FFF60B74}"/>
              </a:ext>
            </a:extLst>
          </p:cNvPr>
          <p:cNvSpPr txBox="1"/>
          <p:nvPr/>
        </p:nvSpPr>
        <p:spPr>
          <a:xfrm>
            <a:off x="3793490" y="5666416"/>
            <a:ext cx="2265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같은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포레에</a:t>
            </a:r>
            <a:r>
              <a:rPr lang="ko-KR" altLang="en-US" sz="14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가입한 사람들</a:t>
            </a:r>
          </a:p>
        </p:txBody>
      </p:sp>
    </p:spTree>
    <p:extLst>
      <p:ext uri="{BB962C8B-B14F-4D97-AF65-F5344CB8AC3E}">
        <p14:creationId xmlns:p14="http://schemas.microsoft.com/office/powerpoint/2010/main" val="292692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en-US" altLang="ko-KR" sz="2800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NotifyFragment</a:t>
            </a:r>
            <a:endParaRPr lang="ko-KR" altLang="en-US" sz="28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E60250E-DBD6-41E9-812A-040BFC4B14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A90C3-4F59-4B95-8F43-83B1E72CF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96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BC7FC9-D60C-4D89-B0D8-4B59FBAD8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223" r="56" b="64148"/>
          <a:stretch/>
        </p:blipFill>
        <p:spPr>
          <a:xfrm>
            <a:off x="6726882" y="1869440"/>
            <a:ext cx="3334402" cy="9347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A6728-7CF3-4957-A672-1F8280C46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767" b="65333"/>
          <a:stretch/>
        </p:blipFill>
        <p:spPr>
          <a:xfrm>
            <a:off x="6724960" y="2804159"/>
            <a:ext cx="3336324" cy="7475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502C69-E262-4F88-A078-7C91ADC6BA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80" y="1160397"/>
            <a:ext cx="2543393" cy="52280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96169C-FE34-42F6-BD0C-509C3B2A9689}"/>
              </a:ext>
            </a:extLst>
          </p:cNvPr>
          <p:cNvSpPr txBox="1"/>
          <p:nvPr/>
        </p:nvSpPr>
        <p:spPr>
          <a:xfrm>
            <a:off x="6735120" y="4194016"/>
            <a:ext cx="4788555" cy="584775"/>
          </a:xfrm>
          <a:prstGeom prst="rect">
            <a:avLst/>
          </a:prstGeom>
          <a:solidFill>
            <a:srgbClr val="F2FFED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회원 가입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공지사항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채팅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게시글 댓글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</a:p>
          <a:p>
            <a:pPr algn="ctr"/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내 </a:t>
            </a:r>
            <a:r>
              <a:rPr lang="ko-KR" altLang="en-US" sz="1600" dirty="0" err="1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멤버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 글</a:t>
            </a:r>
            <a:r>
              <a:rPr lang="en-US" altLang="ko-KR" sz="1600" dirty="0">
                <a:solidFill>
                  <a:srgbClr val="00808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endParaRPr lang="ko-KR" altLang="en-US" sz="1600" dirty="0">
              <a:solidFill>
                <a:srgbClr val="008080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28B226-F662-434B-8DE2-D79BE0BBB82F}"/>
              </a:ext>
            </a:extLst>
          </p:cNvPr>
          <p:cNvSpPr/>
          <p:nvPr/>
        </p:nvSpPr>
        <p:spPr>
          <a:xfrm>
            <a:off x="5435600" y="1869440"/>
            <a:ext cx="457200" cy="3667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3A37A45-83B0-470F-81FB-1AA06C1711A1}"/>
              </a:ext>
            </a:extLst>
          </p:cNvPr>
          <p:cNvSpPr txBox="1"/>
          <p:nvPr/>
        </p:nvSpPr>
        <p:spPr>
          <a:xfrm>
            <a:off x="607147" y="2517259"/>
            <a:ext cx="24643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앱에 신규 회원가입</a:t>
            </a:r>
            <a:r>
              <a:rPr lang="en-US" altLang="ko-KR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했을때</a:t>
            </a:r>
            <a:r>
              <a:rPr lang="ko-KR" altLang="en-US" sz="1200" dirty="0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알림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7936ED5-3446-4EB2-AB92-DBE386008A3C}"/>
              </a:ext>
            </a:extLst>
          </p:cNvPr>
          <p:cNvCxnSpPr/>
          <p:nvPr/>
        </p:nvCxnSpPr>
        <p:spPr>
          <a:xfrm flipV="1">
            <a:off x="5730240" y="1300480"/>
            <a:ext cx="2895600" cy="7010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B3F4127-DEAF-4C21-8F27-103933B1805B}"/>
              </a:ext>
            </a:extLst>
          </p:cNvPr>
          <p:cNvCxnSpPr>
            <a:cxnSpLocks/>
          </p:cNvCxnSpPr>
          <p:nvPr/>
        </p:nvCxnSpPr>
        <p:spPr>
          <a:xfrm flipV="1">
            <a:off x="7741920" y="1315181"/>
            <a:ext cx="883920" cy="78686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AEAD35-EDF8-4BEF-B177-48ED531A10EC}"/>
              </a:ext>
            </a:extLst>
          </p:cNvPr>
          <p:cNvSpPr txBox="1"/>
          <p:nvPr/>
        </p:nvSpPr>
        <p:spPr>
          <a:xfrm>
            <a:off x="8625840" y="1164272"/>
            <a:ext cx="2464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알림과 실시간 </a:t>
            </a:r>
            <a:r>
              <a:rPr lang="ko-KR" altLang="en-US" sz="1400" dirty="0" err="1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푸쉬알림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5DDCDDC-25A9-401F-8368-A2AB35E71970}"/>
              </a:ext>
            </a:extLst>
          </p:cNvPr>
          <p:cNvSpPr txBox="1"/>
          <p:nvPr/>
        </p:nvSpPr>
        <p:spPr>
          <a:xfrm>
            <a:off x="6724960" y="3880807"/>
            <a:ext cx="2219233" cy="313211"/>
          </a:xfrm>
          <a:prstGeom prst="rect">
            <a:avLst/>
          </a:prstGeom>
          <a:solidFill>
            <a:srgbClr val="F2FFED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실시간 알림 기능 구현 목록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6789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4CF36-BF5B-4AC9-92E4-B2E83514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18030"/>
            <a:ext cx="4201740" cy="154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332517" y="3429000"/>
            <a:ext cx="3487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피드백</a:t>
            </a:r>
          </a:p>
        </p:txBody>
      </p:sp>
    </p:spTree>
    <p:extLst>
      <p:ext uri="{BB962C8B-B14F-4D97-AF65-F5344CB8AC3E}">
        <p14:creationId xmlns:p14="http://schemas.microsoft.com/office/powerpoint/2010/main" val="3147705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개선사항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622B72-57D5-496B-A2B6-6C9BAEEE0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72128F0-092C-4FD5-A221-5A44760D261C}"/>
              </a:ext>
            </a:extLst>
          </p:cNvPr>
          <p:cNvSpPr txBox="1"/>
          <p:nvPr/>
        </p:nvSpPr>
        <p:spPr>
          <a:xfrm>
            <a:off x="1943752" y="1514427"/>
            <a:ext cx="984184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2% 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부족한 불완전한 기능 구현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제한된 시간 안에 초기에 기획했던 기능들을 완벽하게 구현하기엔 한계가 존재했음</a:t>
            </a:r>
            <a:r>
              <a:rPr lang="en-US" altLang="ko-KR" sz="20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aphicFrame>
        <p:nvGraphicFramePr>
          <p:cNvPr id="54" name="Chart 97">
            <a:extLst>
              <a:ext uri="{FF2B5EF4-FFF2-40B4-BE49-F238E27FC236}">
                <a16:creationId xmlns:a16="http://schemas.microsoft.com/office/drawing/2014/main" id="{0A21A0D6-0CA1-4F80-9511-E017A57D4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047075"/>
              </p:ext>
            </p:extLst>
          </p:nvPr>
        </p:nvGraphicFramePr>
        <p:xfrm>
          <a:off x="279001" y="126922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Oval 98">
            <a:extLst>
              <a:ext uri="{FF2B5EF4-FFF2-40B4-BE49-F238E27FC236}">
                <a16:creationId xmlns:a16="http://schemas.microsoft.com/office/drawing/2014/main" id="{E5AAC0F1-D86C-4980-AFBB-D8623CAE74D8}"/>
              </a:ext>
            </a:extLst>
          </p:cNvPr>
          <p:cNvSpPr/>
          <p:nvPr/>
        </p:nvSpPr>
        <p:spPr>
          <a:xfrm>
            <a:off x="680571" y="153247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8D58AF-678E-43DC-9EB8-7628F33B51EA}"/>
              </a:ext>
            </a:extLst>
          </p:cNvPr>
          <p:cNvSpPr txBox="1"/>
          <p:nvPr/>
        </p:nvSpPr>
        <p:spPr>
          <a:xfrm>
            <a:off x="767969" y="1655505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  <p:cxnSp>
        <p:nvCxnSpPr>
          <p:cNvPr id="57" name="Straight Connector 110">
            <a:extLst>
              <a:ext uri="{FF2B5EF4-FFF2-40B4-BE49-F238E27FC236}">
                <a16:creationId xmlns:a16="http://schemas.microsoft.com/office/drawing/2014/main" id="{A2BB45C3-3F0E-4DEA-B880-9C9952E1B62A}"/>
              </a:ext>
            </a:extLst>
          </p:cNvPr>
          <p:cNvCxnSpPr>
            <a:cxnSpLocks/>
          </p:cNvCxnSpPr>
          <p:nvPr/>
        </p:nvCxnSpPr>
        <p:spPr>
          <a:xfrm>
            <a:off x="680571" y="2668600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Chart 97">
            <a:extLst>
              <a:ext uri="{FF2B5EF4-FFF2-40B4-BE49-F238E27FC236}">
                <a16:creationId xmlns:a16="http://schemas.microsoft.com/office/drawing/2014/main" id="{E54DF1E2-E05A-4DDE-948C-40F8A6789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946148"/>
              </p:ext>
            </p:extLst>
          </p:nvPr>
        </p:nvGraphicFramePr>
        <p:xfrm>
          <a:off x="279001" y="2751826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5" name="Oval 98">
            <a:extLst>
              <a:ext uri="{FF2B5EF4-FFF2-40B4-BE49-F238E27FC236}">
                <a16:creationId xmlns:a16="http://schemas.microsoft.com/office/drawing/2014/main" id="{BADD20E4-C169-493B-BDD9-8D61225A81A7}"/>
              </a:ext>
            </a:extLst>
          </p:cNvPr>
          <p:cNvSpPr/>
          <p:nvPr/>
        </p:nvSpPr>
        <p:spPr>
          <a:xfrm>
            <a:off x="680571" y="3015069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D809F3-CF4E-477B-BFCC-A4F04EC90E35}"/>
              </a:ext>
            </a:extLst>
          </p:cNvPr>
          <p:cNvSpPr txBox="1"/>
          <p:nvPr/>
        </p:nvSpPr>
        <p:spPr>
          <a:xfrm>
            <a:off x="767969" y="3138102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cxnSp>
        <p:nvCxnSpPr>
          <p:cNvPr id="87" name="Straight Connector 110">
            <a:extLst>
              <a:ext uri="{FF2B5EF4-FFF2-40B4-BE49-F238E27FC236}">
                <a16:creationId xmlns:a16="http://schemas.microsoft.com/office/drawing/2014/main" id="{BED9D112-2F67-40EE-894A-4039AACFE09D}"/>
              </a:ext>
            </a:extLst>
          </p:cNvPr>
          <p:cNvCxnSpPr>
            <a:cxnSpLocks/>
          </p:cNvCxnSpPr>
          <p:nvPr/>
        </p:nvCxnSpPr>
        <p:spPr>
          <a:xfrm>
            <a:off x="680571" y="4151197"/>
            <a:ext cx="10894553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" name="Chart 97">
            <a:extLst>
              <a:ext uri="{FF2B5EF4-FFF2-40B4-BE49-F238E27FC236}">
                <a16:creationId xmlns:a16="http://schemas.microsoft.com/office/drawing/2014/main" id="{9753E495-4938-429A-945A-9DC37B93C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792139"/>
              </p:ext>
            </p:extLst>
          </p:nvPr>
        </p:nvGraphicFramePr>
        <p:xfrm>
          <a:off x="279001" y="422315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5" name="Oval 98">
            <a:extLst>
              <a:ext uri="{FF2B5EF4-FFF2-40B4-BE49-F238E27FC236}">
                <a16:creationId xmlns:a16="http://schemas.microsoft.com/office/drawing/2014/main" id="{0B53682B-0455-45FB-B569-2D62D32D1056}"/>
              </a:ext>
            </a:extLst>
          </p:cNvPr>
          <p:cNvSpPr/>
          <p:nvPr/>
        </p:nvSpPr>
        <p:spPr>
          <a:xfrm>
            <a:off x="680571" y="448639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8861A0-CBEC-4AA7-B7CB-665E3CF405F2}"/>
              </a:ext>
            </a:extLst>
          </p:cNvPr>
          <p:cNvSpPr txBox="1"/>
          <p:nvPr/>
        </p:nvSpPr>
        <p:spPr>
          <a:xfrm>
            <a:off x="767969" y="4609427"/>
            <a:ext cx="686816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6ECBF5-12DC-4483-A2BD-5A48A9DE43AA}"/>
              </a:ext>
            </a:extLst>
          </p:cNvPr>
          <p:cNvSpPr txBox="1"/>
          <p:nvPr/>
        </p:nvSpPr>
        <p:spPr>
          <a:xfrm>
            <a:off x="1943752" y="2971422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아직은 부족한 </a:t>
            </a:r>
            <a:r>
              <a:rPr lang="ko-KR" altLang="en-US" sz="2800" dirty="0" err="1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내부 커뮤니티 요소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가입한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통합 게시판 하나만 존재하기 때문에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일정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사진첩 등의 다른 게시판들을 추가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해야할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필요가 있다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7D4ACD-2911-43D2-A28D-04151AD07A7B}"/>
              </a:ext>
            </a:extLst>
          </p:cNvPr>
          <p:cNvSpPr txBox="1"/>
          <p:nvPr/>
        </p:nvSpPr>
        <p:spPr>
          <a:xfrm>
            <a:off x="1943752" y="4424758"/>
            <a:ext cx="984184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스터디를 관리해줄 요소의 추가</a:t>
            </a:r>
            <a:endParaRPr lang="en-US" altLang="ko-KR" sz="2800" dirty="0">
              <a:solidFill>
                <a:schemeClr val="accent1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앱은 단순히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커뮤니티앱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성격보다 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 더 초점을 맞춘 앱이므로 </a:t>
            </a:r>
            <a:r>
              <a:rPr lang="ko-KR" altLang="en-US" dirty="0" err="1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ko-KR" altLang="en-US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내에서 스터디를 체계적으로 관리해줄 요소가 필요함</a:t>
            </a:r>
            <a:r>
              <a:rPr lang="en-US" altLang="ko-KR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. </a:t>
            </a:r>
            <a:endParaRPr lang="en-US" sz="2000" dirty="0">
              <a:solidFill>
                <a:srgbClr val="22997B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702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2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D7E1DD-3205-4C46-B033-E787C0AC6AE8}"/>
              </a:ext>
            </a:extLst>
          </p:cNvPr>
          <p:cNvSpPr/>
          <p:nvPr/>
        </p:nvSpPr>
        <p:spPr>
          <a:xfrm>
            <a:off x="0" y="0"/>
            <a:ext cx="12192000" cy="3281065"/>
          </a:xfrm>
          <a:prstGeom prst="rect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189B9-63A1-44F4-8285-6EF94D69BE8D}"/>
              </a:ext>
            </a:extLst>
          </p:cNvPr>
          <p:cNvSpPr txBox="1"/>
          <p:nvPr/>
        </p:nvSpPr>
        <p:spPr>
          <a:xfrm>
            <a:off x="297792" y="3470687"/>
            <a:ext cx="6536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개발 개요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01C98B-984A-4A2A-95AA-EE51BC7E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0" y="1468830"/>
            <a:ext cx="4201740" cy="15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프로젝트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A9482E-BFA1-43F7-A249-2C60B9C79417}"/>
              </a:ext>
            </a:extLst>
          </p:cNvPr>
          <p:cNvSpPr txBox="1"/>
          <p:nvPr/>
        </p:nvSpPr>
        <p:spPr>
          <a:xfrm>
            <a:off x="616876" y="1787526"/>
            <a:ext cx="10647754" cy="408623"/>
          </a:xfrm>
          <a:prstGeom prst="roundRect">
            <a:avLst/>
          </a:prstGeom>
          <a:solidFill>
            <a:srgbClr val="F2FFED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모든 클라이언트가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하나의 서버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에서 안드로이드 앱을 통해 서로 성공적으로 데이터를 주고 받을 수 있게 하는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837C3-E743-4167-9D3D-2DE6E0D4F7D6}"/>
              </a:ext>
            </a:extLst>
          </p:cNvPr>
          <p:cNvSpPr txBox="1"/>
          <p:nvPr/>
        </p:nvSpPr>
        <p:spPr>
          <a:xfrm>
            <a:off x="607148" y="928580"/>
            <a:ext cx="366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궁극적인 목표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9CFAD8-9CFD-464F-B41B-4E7A1FEFA9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6" y="2451163"/>
            <a:ext cx="4361198" cy="40909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322FB9-DE02-4EE0-8299-D61D9CB4D014}"/>
              </a:ext>
            </a:extLst>
          </p:cNvPr>
          <p:cNvSpPr txBox="1"/>
          <p:nvPr/>
        </p:nvSpPr>
        <p:spPr>
          <a:xfrm>
            <a:off x="4932375" y="3511281"/>
            <a:ext cx="17607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</a:p>
          <a:p>
            <a:pPr algn="ctr"/>
            <a:endParaRPr lang="en-US" altLang="ko-KR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en-US" altLang="ko-KR" sz="2800">
                <a:solidFill>
                  <a:schemeClr val="bg2">
                    <a:lumMod val="2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Server</a:t>
            </a:r>
            <a:endParaRPr lang="ko-KR" altLang="en-US" sz="2800">
              <a:solidFill>
                <a:schemeClr val="bg2">
                  <a:lumMod val="2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741C55-0D16-4F3F-BCE7-8322F5B1957F}"/>
              </a:ext>
            </a:extLst>
          </p:cNvPr>
          <p:cNvCxnSpPr/>
          <p:nvPr/>
        </p:nvCxnSpPr>
        <p:spPr>
          <a:xfrm flipV="1">
            <a:off x="5599944" y="3989771"/>
            <a:ext cx="0" cy="428017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E8D33B2-B079-4452-BB0C-51A268654CA9}"/>
              </a:ext>
            </a:extLst>
          </p:cNvPr>
          <p:cNvCxnSpPr/>
          <p:nvPr/>
        </p:nvCxnSpPr>
        <p:spPr>
          <a:xfrm flipV="1">
            <a:off x="5976080" y="3989771"/>
            <a:ext cx="0" cy="4280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C40DCA0-D7FA-4295-B6CA-F83B091701BD}"/>
              </a:ext>
            </a:extLst>
          </p:cNvPr>
          <p:cNvSpPr txBox="1"/>
          <p:nvPr/>
        </p:nvSpPr>
        <p:spPr>
          <a:xfrm>
            <a:off x="6693081" y="4127313"/>
            <a:ext cx="241246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Oracle </a:t>
            </a:r>
            <a:r>
              <a:rPr lang="en-US" altLang="ko-KR" sz="180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DataBase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구축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D9FED8-A1F7-4313-B372-5ED07B1AA363}"/>
              </a:ext>
            </a:extLst>
          </p:cNvPr>
          <p:cNvSpPr txBox="1"/>
          <p:nvPr/>
        </p:nvSpPr>
        <p:spPr>
          <a:xfrm>
            <a:off x="2713558" y="4863173"/>
            <a:ext cx="21851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Spring Framework</a:t>
            </a:r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74688C-E7CE-4C48-807B-8E14D8ABA67A}"/>
              </a:ext>
            </a:extLst>
          </p:cNvPr>
          <p:cNvSpPr txBox="1"/>
          <p:nvPr/>
        </p:nvSpPr>
        <p:spPr>
          <a:xfrm>
            <a:off x="4416360" y="5564151"/>
            <a:ext cx="2517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데이터베이스 서버</a:t>
            </a:r>
            <a:r>
              <a:rPr lang="en-US" altLang="ko-KR" sz="1800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(Web)</a:t>
            </a:r>
            <a:r>
              <a:rPr lang="ko-KR" altLang="en-US">
                <a:solidFill>
                  <a:schemeClr val="tx2">
                    <a:lumMod val="75000"/>
                  </a:schemeClr>
                </a:solidFill>
                <a:effectLst>
                  <a:glow rad="114300">
                    <a:schemeClr val="bg1">
                      <a:alpha val="85000"/>
                    </a:schemeClr>
                  </a:glow>
                </a:effectLst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다지기</a:t>
            </a:r>
            <a:endParaRPr lang="ko-KR" altLang="en-US">
              <a:solidFill>
                <a:schemeClr val="tx2">
                  <a:lumMod val="75000"/>
                </a:schemeClr>
              </a:solidFill>
              <a:effectLst>
                <a:glow rad="114300">
                  <a:schemeClr val="bg1">
                    <a:alpha val="85000"/>
                  </a:schemeClr>
                </a:glo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0E911E-EDF2-496B-8A10-F0BA4FEE48BF}"/>
              </a:ext>
            </a:extLst>
          </p:cNvPr>
          <p:cNvSpPr txBox="1"/>
          <p:nvPr/>
        </p:nvSpPr>
        <p:spPr>
          <a:xfrm>
            <a:off x="3806119" y="2712054"/>
            <a:ext cx="15936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안드로이드 앱</a:t>
            </a:r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02A797-7F61-43A5-B882-FDF4EEA0DAB4}"/>
              </a:ext>
            </a:extLst>
          </p:cNvPr>
          <p:cNvSpPr txBox="1"/>
          <p:nvPr/>
        </p:nvSpPr>
        <p:spPr>
          <a:xfrm>
            <a:off x="1802698" y="2708194"/>
            <a:ext cx="156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Client</a:t>
            </a:r>
            <a:r>
              <a:rPr lang="ko-KR" altLang="en-US">
                <a:solidFill>
                  <a:srgbClr val="0000FF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통신</a:t>
            </a:r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327BD13-43C7-4741-9094-F903E0B54DDD}"/>
              </a:ext>
            </a:extLst>
          </p:cNvPr>
          <p:cNvSpPr/>
          <p:nvPr/>
        </p:nvSpPr>
        <p:spPr>
          <a:xfrm>
            <a:off x="3307404" y="2789599"/>
            <a:ext cx="340468" cy="167610"/>
          </a:xfrm>
          <a:prstGeom prst="rightArrow">
            <a:avLst/>
          </a:prstGeom>
          <a:solidFill>
            <a:srgbClr val="22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144083-3196-45F6-8121-603038F87D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7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개발 배경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2AD12A-1AD7-44E9-8DC3-193F5A88DA4F}"/>
              </a:ext>
            </a:extLst>
          </p:cNvPr>
          <p:cNvSpPr txBox="1"/>
          <p:nvPr/>
        </p:nvSpPr>
        <p:spPr>
          <a:xfrm>
            <a:off x="3886145" y="1605959"/>
            <a:ext cx="3683065" cy="408623"/>
          </a:xfrm>
          <a:prstGeom prst="roundRect">
            <a:avLst/>
          </a:prstGeom>
          <a:noFill/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오프라인과 온라인의 </a:t>
            </a:r>
            <a:r>
              <a:rPr lang="ko-KR" altLang="en-US" sz="1800">
                <a:solidFill>
                  <a:srgbClr val="FF0000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경계</a:t>
            </a:r>
            <a:r>
              <a:rPr lang="ko-KR" altLang="en-US" sz="1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가 허물어짐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E750985-5C9E-4477-B0C1-23ACE5F36B24}"/>
              </a:ext>
            </a:extLst>
          </p:cNvPr>
          <p:cNvSpPr/>
          <p:nvPr/>
        </p:nvSpPr>
        <p:spPr>
          <a:xfrm>
            <a:off x="3848399" y="1885218"/>
            <a:ext cx="4260715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633DC-05D8-4516-BE17-3BAF7DD237C0}"/>
              </a:ext>
            </a:extLst>
          </p:cNvPr>
          <p:cNvSpPr txBox="1"/>
          <p:nvPr/>
        </p:nvSpPr>
        <p:spPr>
          <a:xfrm>
            <a:off x="8499931" y="2391022"/>
            <a:ext cx="3330614" cy="442674"/>
          </a:xfrm>
          <a:prstGeom prst="roundRect">
            <a:avLst/>
          </a:prstGeom>
          <a:solidFill>
            <a:schemeClr val="bg1"/>
          </a:soli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 u="sng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스터디 모임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의 필요성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6D0F5-7B21-4E56-A43F-E395C06CBA88}"/>
              </a:ext>
            </a:extLst>
          </p:cNvPr>
          <p:cNvSpPr txBox="1"/>
          <p:nvPr/>
        </p:nvSpPr>
        <p:spPr>
          <a:xfrm>
            <a:off x="8900952" y="1611640"/>
            <a:ext cx="2360395" cy="649188"/>
          </a:xfrm>
          <a:custGeom>
            <a:avLst/>
            <a:gdLst>
              <a:gd name="connsiteX0" fmla="*/ 0 w 2360395"/>
              <a:gd name="connsiteY0" fmla="*/ 324594 h 649188"/>
              <a:gd name="connsiteX1" fmla="*/ 1180198 w 2360395"/>
              <a:gd name="connsiteY1" fmla="*/ 0 h 649188"/>
              <a:gd name="connsiteX2" fmla="*/ 2360396 w 2360395"/>
              <a:gd name="connsiteY2" fmla="*/ 324594 h 649188"/>
              <a:gd name="connsiteX3" fmla="*/ 1180198 w 2360395"/>
              <a:gd name="connsiteY3" fmla="*/ 649188 h 649188"/>
              <a:gd name="connsiteX4" fmla="*/ 0 w 2360395"/>
              <a:gd name="connsiteY4" fmla="*/ 324594 h 64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395" h="649188" fill="none" extrusionOk="0">
                <a:moveTo>
                  <a:pt x="0" y="324594"/>
                </a:moveTo>
                <a:cubicBezTo>
                  <a:pt x="8970" y="144757"/>
                  <a:pt x="469488" y="-36282"/>
                  <a:pt x="1180198" y="0"/>
                </a:cubicBezTo>
                <a:cubicBezTo>
                  <a:pt x="1834352" y="2488"/>
                  <a:pt x="2344096" y="128217"/>
                  <a:pt x="2360396" y="324594"/>
                </a:cubicBezTo>
                <a:cubicBezTo>
                  <a:pt x="2313902" y="601098"/>
                  <a:pt x="1854040" y="622627"/>
                  <a:pt x="1180198" y="649188"/>
                </a:cubicBezTo>
                <a:cubicBezTo>
                  <a:pt x="500605" y="632613"/>
                  <a:pt x="-1220" y="513970"/>
                  <a:pt x="0" y="324594"/>
                </a:cubicBezTo>
                <a:close/>
              </a:path>
              <a:path w="2360395" h="649188" stroke="0" extrusionOk="0">
                <a:moveTo>
                  <a:pt x="0" y="324594"/>
                </a:moveTo>
                <a:cubicBezTo>
                  <a:pt x="-6837" y="190913"/>
                  <a:pt x="531230" y="73628"/>
                  <a:pt x="1180198" y="0"/>
                </a:cubicBezTo>
                <a:cubicBezTo>
                  <a:pt x="1817063" y="16663"/>
                  <a:pt x="2354423" y="116641"/>
                  <a:pt x="2360396" y="324594"/>
                </a:cubicBezTo>
                <a:cubicBezTo>
                  <a:pt x="2392935" y="478895"/>
                  <a:pt x="1765022" y="686722"/>
                  <a:pt x="1180198" y="649188"/>
                </a:cubicBezTo>
                <a:cubicBezTo>
                  <a:pt x="507720" y="664287"/>
                  <a:pt x="6815" y="492364"/>
                  <a:pt x="0" y="324594"/>
                </a:cubicBezTo>
                <a:close/>
              </a:path>
            </a:pathLst>
          </a:custGeom>
          <a:gradFill>
            <a:gsLst>
              <a:gs pos="0">
                <a:srgbClr val="92D050"/>
              </a:gs>
              <a:gs pos="0">
                <a:srgbClr val="FF9966"/>
              </a:gs>
              <a:gs pos="100000">
                <a:srgbClr val="F29C9F"/>
              </a:gs>
            </a:gsLst>
            <a:lin ang="2700000" scaled="1"/>
          </a:gradFill>
          <a:ln>
            <a:solidFill>
              <a:schemeClr val="accent2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98267428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모임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55B4CF-A00C-48BC-9ADB-2A117591D7D4}"/>
              </a:ext>
            </a:extLst>
          </p:cNvPr>
          <p:cNvSpPr txBox="1"/>
          <p:nvPr/>
        </p:nvSpPr>
        <p:spPr>
          <a:xfrm>
            <a:off x="911867" y="1520655"/>
            <a:ext cx="2270660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매체의 발달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A9171C-4FF6-4051-B254-1EE0A56E260F}"/>
              </a:ext>
            </a:extLst>
          </p:cNvPr>
          <p:cNvSpPr txBox="1"/>
          <p:nvPr/>
        </p:nvSpPr>
        <p:spPr>
          <a:xfrm>
            <a:off x="584400" y="2798603"/>
            <a:ext cx="2925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커뮤니티와 </a:t>
            </a:r>
            <a:endParaRPr lang="en-US" altLang="ko-KR" sz="1800" b="1">
              <a:solidFill>
                <a:schemeClr val="accent5">
                  <a:lumMod val="50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algn="ctr"/>
            <a:r>
              <a:rPr lang="ko-KR" altLang="en-US" sz="1800" b="1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온라인 수단 성장 가속화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E3E47F-7B16-42F6-B4D0-D3F15D0A9A43}"/>
              </a:ext>
            </a:extLst>
          </p:cNvPr>
          <p:cNvSpPr txBox="1"/>
          <p:nvPr/>
        </p:nvSpPr>
        <p:spPr>
          <a:xfrm>
            <a:off x="425484" y="1576782"/>
            <a:ext cx="48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01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008AD1-24D1-46D7-A2AE-751E377C8C83}"/>
              </a:ext>
            </a:extLst>
          </p:cNvPr>
          <p:cNvSpPr txBox="1"/>
          <p:nvPr/>
        </p:nvSpPr>
        <p:spPr>
          <a:xfrm>
            <a:off x="361455" y="2219047"/>
            <a:ext cx="6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02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797F33F-C024-4192-8592-62979CB15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95" y="3429000"/>
            <a:ext cx="6753009" cy="24890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091401F-9FC4-4A86-9EFD-3342803DFCEB}"/>
              </a:ext>
            </a:extLst>
          </p:cNvPr>
          <p:cNvSpPr txBox="1"/>
          <p:nvPr/>
        </p:nvSpPr>
        <p:spPr>
          <a:xfrm>
            <a:off x="911867" y="2159629"/>
            <a:ext cx="2416228" cy="442674"/>
          </a:xfrm>
          <a:prstGeom prst="round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8575">
            <a:noFill/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코로나 바이러스 이슈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6490D07-1D0B-4612-B6C5-173120760B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타원 55">
            <a:extLst>
              <a:ext uri="{FF2B5EF4-FFF2-40B4-BE49-F238E27FC236}">
                <a16:creationId xmlns:a16="http://schemas.microsoft.com/office/drawing/2014/main" id="{9A8B18DF-AE7F-42DD-9A95-C70CA865C1E2}"/>
              </a:ext>
            </a:extLst>
          </p:cNvPr>
          <p:cNvSpPr/>
          <p:nvPr/>
        </p:nvSpPr>
        <p:spPr>
          <a:xfrm>
            <a:off x="9635771" y="1805821"/>
            <a:ext cx="1864608" cy="1219775"/>
          </a:xfrm>
          <a:prstGeom prst="ellipse">
            <a:avLst/>
          </a:prstGeom>
          <a:solidFill>
            <a:srgbClr val="FFCCCC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6E19F7F-2CD0-4682-888E-4C3301A41755}"/>
              </a:ext>
            </a:extLst>
          </p:cNvPr>
          <p:cNvSpPr/>
          <p:nvPr/>
        </p:nvSpPr>
        <p:spPr>
          <a:xfrm>
            <a:off x="7916953" y="1865678"/>
            <a:ext cx="1864608" cy="1219775"/>
          </a:xfrm>
          <a:prstGeom prst="ellipse">
            <a:avLst/>
          </a:prstGeom>
          <a:solidFill>
            <a:srgbClr val="66CCFF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What is “</a:t>
            </a:r>
            <a:r>
              <a:rPr lang="en-US" altLang="ko-KR" sz="2800" b="1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  <a:endParaRPr lang="ko-KR" altLang="en-US" sz="280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E75ACF-1472-4ADA-9B00-60E989210C9A}"/>
              </a:ext>
            </a:extLst>
          </p:cNvPr>
          <p:cNvSpPr txBox="1"/>
          <p:nvPr/>
        </p:nvSpPr>
        <p:spPr>
          <a:xfrm>
            <a:off x="558351" y="2872962"/>
            <a:ext cx="4664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프랑스어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숲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삼림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많음</a:t>
            </a:r>
            <a:r>
              <a:rPr lang="en-US" altLang="ko-KR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800" spc="-150">
                <a:solidFill>
                  <a:srgbClr val="22997B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뒤얽힘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73182-A431-4289-85BF-5992C26222BC}"/>
              </a:ext>
            </a:extLst>
          </p:cNvPr>
          <p:cNvSpPr txBox="1"/>
          <p:nvPr/>
        </p:nvSpPr>
        <p:spPr>
          <a:xfrm>
            <a:off x="2341756" y="4816216"/>
            <a:ext cx="7508488" cy="919401"/>
          </a:xfrm>
          <a:prstGeom prst="roundRect">
            <a:avLst/>
          </a:prstGeom>
          <a:solidFill>
            <a:srgbClr val="FFFF99"/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나에게 필요한 스터디를 </a:t>
            </a:r>
            <a:r>
              <a:rPr lang="ko-KR" altLang="en-US" sz="2400">
                <a:solidFill>
                  <a:schemeClr val="accent1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찾고</a:t>
            </a:r>
            <a:r>
              <a:rPr lang="en-US" altLang="ko-KR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새로운 사람들을 </a:t>
            </a:r>
            <a:r>
              <a:rPr lang="ko-KR" altLang="en-US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만날 수 있는</a:t>
            </a:r>
            <a:r>
              <a:rPr lang="en-US" altLang="ko-KR" sz="2400">
                <a:solidFill>
                  <a:srgbClr val="660033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스터디 커뮤니티 모임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(</a:t>
            </a:r>
            <a:r>
              <a:rPr lang="ko-KR" altLang="en-US" sz="2400" b="1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포레</a:t>
            </a:r>
            <a:r>
              <a:rPr lang="en-US" altLang="ko-KR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)</a:t>
            </a:r>
            <a:r>
              <a:rPr lang="ko-KR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앱</a:t>
            </a:r>
            <a:endParaRPr lang="en-US" altLang="ko-KR" sz="2400" b="1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5830BF-A216-482D-917E-D89C2541F7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8" y="1719443"/>
            <a:ext cx="3229184" cy="915265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72900D75-E037-4F07-97D2-12B2DB29A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46" y="4102458"/>
            <a:ext cx="831031" cy="7234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419F2E-85E5-47D1-82E8-A06544B71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D01E3F-90E0-4B07-9596-79CF7787BD76}"/>
              </a:ext>
            </a:extLst>
          </p:cNvPr>
          <p:cNvSpPr txBox="1"/>
          <p:nvPr/>
        </p:nvSpPr>
        <p:spPr>
          <a:xfrm>
            <a:off x="8038295" y="2059999"/>
            <a:ext cx="3485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모임</a:t>
            </a:r>
            <a:r>
              <a:rPr lang="en-US" altLang="ko-KR" sz="4400">
                <a:solidFill>
                  <a:schemeClr val="accent5">
                    <a:lumMod val="50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r>
              <a:rPr lang="en-US" altLang="ko-KR" sz="440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+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“</a:t>
            </a:r>
            <a:r>
              <a:rPr lang="ko-KR" altLang="en-US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장소</a:t>
            </a:r>
            <a:r>
              <a:rPr lang="en-US" altLang="ko-KR" sz="4400">
                <a:solidFill>
                  <a:srgbClr val="CC006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</a:t>
            </a:r>
            <a:endParaRPr lang="ko-KR" altLang="en-US" sz="4400">
              <a:solidFill>
                <a:srgbClr val="CC0066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3B31A9-DEDD-4BFA-BD90-BEB12B05DEEC}"/>
              </a:ext>
            </a:extLst>
          </p:cNvPr>
          <p:cNvSpPr txBox="1"/>
          <p:nvPr/>
        </p:nvSpPr>
        <p:spPr>
          <a:xfrm>
            <a:off x="8460150" y="1769261"/>
            <a:ext cx="78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forest</a:t>
            </a:r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7482E2-036C-40DB-BA85-51646A8EB8EB}"/>
              </a:ext>
            </a:extLst>
          </p:cNvPr>
          <p:cNvSpPr txBox="1"/>
          <p:nvPr/>
        </p:nvSpPr>
        <p:spPr>
          <a:xfrm>
            <a:off x="10454317" y="1769261"/>
            <a:ext cx="54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at</a:t>
            </a:r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2F2F474-CD23-4418-ADF0-B4BF33467B31}"/>
              </a:ext>
            </a:extLst>
          </p:cNvPr>
          <p:cNvSpPr/>
          <p:nvPr/>
        </p:nvSpPr>
        <p:spPr>
          <a:xfrm>
            <a:off x="4655441" y="1838421"/>
            <a:ext cx="2990497" cy="914794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50000">
                <a:srgbClr val="22997B">
                  <a:shade val="67500"/>
                  <a:satMod val="115000"/>
                </a:srgbClr>
              </a:gs>
              <a:gs pos="100000">
                <a:srgbClr val="22997B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92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FE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3D57009-1167-4A40-8283-6F6E57B12D0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2299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    </a:t>
            </a:r>
            <a:r>
              <a:rPr lang="ko-KR" altLang="en-US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 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What is “</a:t>
            </a:r>
            <a:r>
              <a:rPr lang="en-US" altLang="ko-KR" sz="2800" b="1" dirty="0" err="1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Foret</a:t>
            </a:r>
            <a:r>
              <a:rPr lang="en-US" altLang="ko-KR" sz="2800" dirty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”?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0A23BA-C8AC-408A-8EE5-2C42F756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124" y="63532"/>
            <a:ext cx="483224" cy="483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48F832-894A-4E5B-9BB1-33E07C3A1E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" y="63188"/>
            <a:ext cx="483224" cy="483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B6B5C0-303E-442C-96AE-3318B8925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354" y="95307"/>
            <a:ext cx="518161" cy="451105"/>
          </a:xfrm>
          <a:prstGeom prst="rect">
            <a:avLst/>
          </a:prstGeom>
        </p:spPr>
      </p:pic>
      <p:sp>
        <p:nvSpPr>
          <p:cNvPr id="8" name="Google Shape;608;p31">
            <a:extLst>
              <a:ext uri="{FF2B5EF4-FFF2-40B4-BE49-F238E27FC236}">
                <a16:creationId xmlns:a16="http://schemas.microsoft.com/office/drawing/2014/main" id="{4A03C26F-289C-464E-8374-DCDC98289C06}"/>
              </a:ext>
            </a:extLst>
          </p:cNvPr>
          <p:cNvSpPr/>
          <p:nvPr/>
        </p:nvSpPr>
        <p:spPr>
          <a:xfrm>
            <a:off x="461403" y="3653164"/>
            <a:ext cx="11170283" cy="80275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09;p31">
            <a:extLst>
              <a:ext uri="{FF2B5EF4-FFF2-40B4-BE49-F238E27FC236}">
                <a16:creationId xmlns:a16="http://schemas.microsoft.com/office/drawing/2014/main" id="{7E2C07EF-921D-4054-99A0-6CBCC2C61449}"/>
              </a:ext>
            </a:extLst>
          </p:cNvPr>
          <p:cNvSpPr/>
          <p:nvPr/>
        </p:nvSpPr>
        <p:spPr>
          <a:xfrm rot="10800000" flipH="1">
            <a:off x="2359275" y="4096178"/>
            <a:ext cx="1902170" cy="1392859"/>
          </a:xfrm>
          <a:prstGeom prst="wedgeRectCallout">
            <a:avLst>
              <a:gd name="adj1" fmla="val -4547"/>
              <a:gd name="adj2" fmla="val 75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610;p31">
            <a:extLst>
              <a:ext uri="{FF2B5EF4-FFF2-40B4-BE49-F238E27FC236}">
                <a16:creationId xmlns:a16="http://schemas.microsoft.com/office/drawing/2014/main" id="{E18B4161-67E1-4EA6-9899-BC679261A5E6}"/>
              </a:ext>
            </a:extLst>
          </p:cNvPr>
          <p:cNvGrpSpPr/>
          <p:nvPr/>
        </p:nvGrpSpPr>
        <p:grpSpPr>
          <a:xfrm>
            <a:off x="807843" y="3537400"/>
            <a:ext cx="309886" cy="308978"/>
            <a:chOff x="1659458" y="2741190"/>
            <a:chExt cx="313396" cy="312478"/>
          </a:xfrm>
        </p:grpSpPr>
        <p:sp>
          <p:nvSpPr>
            <p:cNvPr id="11" name="Google Shape;611;p31">
              <a:extLst>
                <a:ext uri="{FF2B5EF4-FFF2-40B4-BE49-F238E27FC236}">
                  <a16:creationId xmlns:a16="http://schemas.microsoft.com/office/drawing/2014/main" id="{CF60CA2E-4E7F-4BB4-B67D-676A18B281E5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2;p31">
              <a:extLst>
                <a:ext uri="{FF2B5EF4-FFF2-40B4-BE49-F238E27FC236}">
                  <a16:creationId xmlns:a16="http://schemas.microsoft.com/office/drawing/2014/main" id="{B6A0BA57-DFAF-4D9F-AE27-C299172BFED7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13;p31">
            <a:extLst>
              <a:ext uri="{FF2B5EF4-FFF2-40B4-BE49-F238E27FC236}">
                <a16:creationId xmlns:a16="http://schemas.microsoft.com/office/drawing/2014/main" id="{C02F4057-D641-455A-93FC-5E5F15BF2CEF}"/>
              </a:ext>
            </a:extLst>
          </p:cNvPr>
          <p:cNvGrpSpPr/>
          <p:nvPr/>
        </p:nvGrpSpPr>
        <p:grpSpPr>
          <a:xfrm>
            <a:off x="3218981" y="3537400"/>
            <a:ext cx="309886" cy="308978"/>
            <a:chOff x="3323318" y="2741190"/>
            <a:chExt cx="313396" cy="312478"/>
          </a:xfrm>
        </p:grpSpPr>
        <p:sp>
          <p:nvSpPr>
            <p:cNvPr id="14" name="Google Shape;614;p31">
              <a:extLst>
                <a:ext uri="{FF2B5EF4-FFF2-40B4-BE49-F238E27FC236}">
                  <a16:creationId xmlns:a16="http://schemas.microsoft.com/office/drawing/2014/main" id="{E382A12F-7077-409F-B8BA-A47EA590924A}"/>
                </a:ext>
              </a:extLst>
            </p:cNvPr>
            <p:cNvSpPr/>
            <p:nvPr/>
          </p:nvSpPr>
          <p:spPr>
            <a:xfrm>
              <a:off x="332331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5;p31">
              <a:extLst>
                <a:ext uri="{FF2B5EF4-FFF2-40B4-BE49-F238E27FC236}">
                  <a16:creationId xmlns:a16="http://schemas.microsoft.com/office/drawing/2014/main" id="{77722000-DC6D-4FFC-A866-BD9CE2A4D4CC}"/>
                </a:ext>
              </a:extLst>
            </p:cNvPr>
            <p:cNvSpPr/>
            <p:nvPr/>
          </p:nvSpPr>
          <p:spPr>
            <a:xfrm>
              <a:off x="339607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616;p31">
            <a:extLst>
              <a:ext uri="{FF2B5EF4-FFF2-40B4-BE49-F238E27FC236}">
                <a16:creationId xmlns:a16="http://schemas.microsoft.com/office/drawing/2014/main" id="{04A5323A-45F4-4A0F-97A6-A91CDBADBCED}"/>
              </a:ext>
            </a:extLst>
          </p:cNvPr>
          <p:cNvSpPr/>
          <p:nvPr/>
        </p:nvSpPr>
        <p:spPr>
          <a:xfrm>
            <a:off x="403547" y="2220910"/>
            <a:ext cx="1546569" cy="985941"/>
          </a:xfrm>
          <a:prstGeom prst="wedgeRectCallout">
            <a:avLst>
              <a:gd name="adj1" fmla="val -8268"/>
              <a:gd name="adj2" fmla="val 7979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17;p31">
            <a:extLst>
              <a:ext uri="{FF2B5EF4-FFF2-40B4-BE49-F238E27FC236}">
                <a16:creationId xmlns:a16="http://schemas.microsoft.com/office/drawing/2014/main" id="{D46CDF90-B5EB-4358-A842-B22089E7E3E7}"/>
              </a:ext>
            </a:extLst>
          </p:cNvPr>
          <p:cNvGrpSpPr/>
          <p:nvPr/>
        </p:nvGrpSpPr>
        <p:grpSpPr>
          <a:xfrm>
            <a:off x="5630118" y="3537400"/>
            <a:ext cx="309886" cy="308978"/>
            <a:chOff x="4983185" y="2741190"/>
            <a:chExt cx="313396" cy="312478"/>
          </a:xfrm>
        </p:grpSpPr>
        <p:sp>
          <p:nvSpPr>
            <p:cNvPr id="18" name="Google Shape;618;p31">
              <a:extLst>
                <a:ext uri="{FF2B5EF4-FFF2-40B4-BE49-F238E27FC236}">
                  <a16:creationId xmlns:a16="http://schemas.microsoft.com/office/drawing/2014/main" id="{DEE6AC3B-7796-4EB0-93BD-7D6D4A20AE08}"/>
                </a:ext>
              </a:extLst>
            </p:cNvPr>
            <p:cNvSpPr/>
            <p:nvPr/>
          </p:nvSpPr>
          <p:spPr>
            <a:xfrm>
              <a:off x="4983185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9;p31">
              <a:extLst>
                <a:ext uri="{FF2B5EF4-FFF2-40B4-BE49-F238E27FC236}">
                  <a16:creationId xmlns:a16="http://schemas.microsoft.com/office/drawing/2014/main" id="{5AF0C355-E6AD-488E-AA7A-16BAD729B84A}"/>
                </a:ext>
              </a:extLst>
            </p:cNvPr>
            <p:cNvSpPr/>
            <p:nvPr/>
          </p:nvSpPr>
          <p:spPr>
            <a:xfrm rot="-9381931">
              <a:off x="5055932" y="2813020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20;p31">
            <a:extLst>
              <a:ext uri="{FF2B5EF4-FFF2-40B4-BE49-F238E27FC236}">
                <a16:creationId xmlns:a16="http://schemas.microsoft.com/office/drawing/2014/main" id="{38E8EA5F-7BBB-4FC6-8C81-30AE1DF9E49C}"/>
              </a:ext>
            </a:extLst>
          </p:cNvPr>
          <p:cNvSpPr/>
          <p:nvPr/>
        </p:nvSpPr>
        <p:spPr>
          <a:xfrm rot="10800000">
            <a:off x="7444089" y="4090396"/>
            <a:ext cx="2006798" cy="524507"/>
          </a:xfrm>
          <a:prstGeom prst="wedgeRectCallout">
            <a:avLst>
              <a:gd name="adj1" fmla="val 14766"/>
              <a:gd name="adj2" fmla="val 9078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621;p31">
            <a:extLst>
              <a:ext uri="{FF2B5EF4-FFF2-40B4-BE49-F238E27FC236}">
                <a16:creationId xmlns:a16="http://schemas.microsoft.com/office/drawing/2014/main" id="{60C6B979-8E27-4B38-9D94-7BB6654F54A4}"/>
              </a:ext>
            </a:extLst>
          </p:cNvPr>
          <p:cNvGrpSpPr/>
          <p:nvPr/>
        </p:nvGrpSpPr>
        <p:grpSpPr>
          <a:xfrm>
            <a:off x="8041256" y="3537400"/>
            <a:ext cx="309886" cy="308978"/>
            <a:chOff x="6645053" y="2741190"/>
            <a:chExt cx="313396" cy="312478"/>
          </a:xfrm>
        </p:grpSpPr>
        <p:sp>
          <p:nvSpPr>
            <p:cNvPr id="22" name="Google Shape;622;p31">
              <a:extLst>
                <a:ext uri="{FF2B5EF4-FFF2-40B4-BE49-F238E27FC236}">
                  <a16:creationId xmlns:a16="http://schemas.microsoft.com/office/drawing/2014/main" id="{24105AB1-CA23-4480-9B81-B685E601B0E5}"/>
                </a:ext>
              </a:extLst>
            </p:cNvPr>
            <p:cNvSpPr/>
            <p:nvPr/>
          </p:nvSpPr>
          <p:spPr>
            <a:xfrm>
              <a:off x="6645053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23;p31">
              <a:extLst>
                <a:ext uri="{FF2B5EF4-FFF2-40B4-BE49-F238E27FC236}">
                  <a16:creationId xmlns:a16="http://schemas.microsoft.com/office/drawing/2014/main" id="{A30DB22E-E73F-4B8A-887C-D3DFC4231C99}"/>
                </a:ext>
              </a:extLst>
            </p:cNvPr>
            <p:cNvSpPr/>
            <p:nvPr/>
          </p:nvSpPr>
          <p:spPr>
            <a:xfrm>
              <a:off x="6717805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24;p31">
            <a:extLst>
              <a:ext uri="{FF2B5EF4-FFF2-40B4-BE49-F238E27FC236}">
                <a16:creationId xmlns:a16="http://schemas.microsoft.com/office/drawing/2014/main" id="{0AD67B02-7DAD-409A-8CC6-06C5A951D760}"/>
              </a:ext>
            </a:extLst>
          </p:cNvPr>
          <p:cNvSpPr/>
          <p:nvPr/>
        </p:nvSpPr>
        <p:spPr>
          <a:xfrm>
            <a:off x="5085286" y="2027872"/>
            <a:ext cx="1830641" cy="1217114"/>
          </a:xfrm>
          <a:prstGeom prst="wedgeRectCallout">
            <a:avLst>
              <a:gd name="adj1" fmla="val -11565"/>
              <a:gd name="adj2" fmla="val 71795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5;p31">
            <a:extLst>
              <a:ext uri="{FF2B5EF4-FFF2-40B4-BE49-F238E27FC236}">
                <a16:creationId xmlns:a16="http://schemas.microsoft.com/office/drawing/2014/main" id="{690D08B6-607F-404F-AA32-6F5A8D9EC907}"/>
              </a:ext>
            </a:extLst>
          </p:cNvPr>
          <p:cNvSpPr txBox="1"/>
          <p:nvPr/>
        </p:nvSpPr>
        <p:spPr>
          <a:xfrm flipH="1">
            <a:off x="2482717" y="4421138"/>
            <a:ext cx="1616402" cy="77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가입한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앱 자체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커뮤니티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29" name="Google Shape;629;p31">
            <a:extLst>
              <a:ext uri="{FF2B5EF4-FFF2-40B4-BE49-F238E27FC236}">
                <a16:creationId xmlns:a16="http://schemas.microsoft.com/office/drawing/2014/main" id="{DA830572-1F71-4B92-A100-8D463D6C680D}"/>
              </a:ext>
            </a:extLst>
          </p:cNvPr>
          <p:cNvSpPr txBox="1"/>
          <p:nvPr/>
        </p:nvSpPr>
        <p:spPr>
          <a:xfrm>
            <a:off x="7547422" y="4145906"/>
            <a:ext cx="1800132" cy="35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포레들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31" name="Google Shape;631;p31">
            <a:extLst>
              <a:ext uri="{FF2B5EF4-FFF2-40B4-BE49-F238E27FC236}">
                <a16:creationId xmlns:a16="http://schemas.microsoft.com/office/drawing/2014/main" id="{ABD1CC90-5936-4591-A26F-4DE6589971C2}"/>
              </a:ext>
            </a:extLst>
          </p:cNvPr>
          <p:cNvSpPr txBox="1"/>
          <p:nvPr/>
        </p:nvSpPr>
        <p:spPr>
          <a:xfrm>
            <a:off x="5226306" y="2163597"/>
            <a:ext cx="1548600" cy="9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게시판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 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채팅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모든 데이터가</a:t>
            </a:r>
            <a:endParaRPr lang="en-US" altLang="ko-KR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기록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,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저장</a:t>
            </a:r>
            <a:endParaRPr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grpSp>
        <p:nvGrpSpPr>
          <p:cNvPr id="33" name="Google Shape;610;p31">
            <a:extLst>
              <a:ext uri="{FF2B5EF4-FFF2-40B4-BE49-F238E27FC236}">
                <a16:creationId xmlns:a16="http://schemas.microsoft.com/office/drawing/2014/main" id="{3D650AD6-30E4-4F27-B248-FDBCADE56621}"/>
              </a:ext>
            </a:extLst>
          </p:cNvPr>
          <p:cNvGrpSpPr/>
          <p:nvPr/>
        </p:nvGrpSpPr>
        <p:grpSpPr>
          <a:xfrm>
            <a:off x="10532529" y="3537400"/>
            <a:ext cx="309886" cy="308978"/>
            <a:chOff x="1659458" y="2741190"/>
            <a:chExt cx="313396" cy="312478"/>
          </a:xfrm>
        </p:grpSpPr>
        <p:sp>
          <p:nvSpPr>
            <p:cNvPr id="34" name="Google Shape;611;p31">
              <a:extLst>
                <a:ext uri="{FF2B5EF4-FFF2-40B4-BE49-F238E27FC236}">
                  <a16:creationId xmlns:a16="http://schemas.microsoft.com/office/drawing/2014/main" id="{DC1AFAB4-15E8-4170-96B5-728505B1DC8C}"/>
                </a:ext>
              </a:extLst>
            </p:cNvPr>
            <p:cNvSpPr/>
            <p:nvPr/>
          </p:nvSpPr>
          <p:spPr>
            <a:xfrm>
              <a:off x="1659458" y="2741190"/>
              <a:ext cx="313396" cy="312478"/>
            </a:xfrm>
            <a:custGeom>
              <a:avLst/>
              <a:gdLst/>
              <a:ahLst/>
              <a:cxnLst/>
              <a:rect l="l" t="t" r="r" b="b"/>
              <a:pathLst>
                <a:path w="4437" h="4424" extrusionOk="0">
                  <a:moveTo>
                    <a:pt x="2219" y="1"/>
                  </a:moveTo>
                  <a:cubicBezTo>
                    <a:pt x="991" y="1"/>
                    <a:pt x="1" y="991"/>
                    <a:pt x="1" y="2205"/>
                  </a:cubicBezTo>
                  <a:cubicBezTo>
                    <a:pt x="1" y="3433"/>
                    <a:pt x="991" y="4423"/>
                    <a:pt x="2219" y="4423"/>
                  </a:cubicBezTo>
                  <a:cubicBezTo>
                    <a:pt x="3433" y="4423"/>
                    <a:pt x="4437" y="3433"/>
                    <a:pt x="4437" y="2205"/>
                  </a:cubicBezTo>
                  <a:cubicBezTo>
                    <a:pt x="4437" y="991"/>
                    <a:pt x="3433" y="1"/>
                    <a:pt x="2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12;p31">
              <a:extLst>
                <a:ext uri="{FF2B5EF4-FFF2-40B4-BE49-F238E27FC236}">
                  <a16:creationId xmlns:a16="http://schemas.microsoft.com/office/drawing/2014/main" id="{48686870-DEB3-46E4-A836-03507289209F}"/>
                </a:ext>
              </a:extLst>
            </p:cNvPr>
            <p:cNvSpPr/>
            <p:nvPr/>
          </p:nvSpPr>
          <p:spPr>
            <a:xfrm>
              <a:off x="1732210" y="2813024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616;p31">
            <a:extLst>
              <a:ext uri="{FF2B5EF4-FFF2-40B4-BE49-F238E27FC236}">
                <a16:creationId xmlns:a16="http://schemas.microsoft.com/office/drawing/2014/main" id="{B3187268-4124-44BD-93BA-E39A472D545F}"/>
              </a:ext>
            </a:extLst>
          </p:cNvPr>
          <p:cNvSpPr/>
          <p:nvPr/>
        </p:nvSpPr>
        <p:spPr>
          <a:xfrm>
            <a:off x="9668787" y="2777433"/>
            <a:ext cx="1678800" cy="621592"/>
          </a:xfrm>
          <a:prstGeom prst="wedgeRectCallout">
            <a:avLst>
              <a:gd name="adj1" fmla="val 6401"/>
              <a:gd name="adj2" fmla="val 65766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69736CB-601E-4E7D-9BEB-508EFD9318DD}"/>
              </a:ext>
            </a:extLst>
          </p:cNvPr>
          <p:cNvSpPr/>
          <p:nvPr/>
        </p:nvSpPr>
        <p:spPr>
          <a:xfrm>
            <a:off x="375695" y="3903032"/>
            <a:ext cx="1340196" cy="8180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22997B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“For”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DA28A86-0BE0-470C-9A47-21BFD424AEA0}"/>
              </a:ext>
            </a:extLst>
          </p:cNvPr>
          <p:cNvSpPr/>
          <p:nvPr/>
        </p:nvSpPr>
        <p:spPr>
          <a:xfrm>
            <a:off x="2610826" y="2615173"/>
            <a:ext cx="1605216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BDBD"/>
              </a:gs>
              <a:gs pos="83000">
                <a:srgbClr val="FFBDBD"/>
              </a:gs>
              <a:gs pos="100000">
                <a:srgbClr val="FFBDBD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“Our”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8CA1DE-CAD1-4B5E-9311-67C1D0ADC585}"/>
              </a:ext>
            </a:extLst>
          </p:cNvPr>
          <p:cNvSpPr txBox="1"/>
          <p:nvPr/>
        </p:nvSpPr>
        <p:spPr>
          <a:xfrm>
            <a:off x="355077" y="2390914"/>
            <a:ext cx="164350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찾기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 err="1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포레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 만들기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  <a:endParaRPr lang="ko-KR" altLang="en-US" sz="1700" dirty="0">
              <a:latin typeface="나눔바른고딕OTF" panose="02020603020101020101" pitchFamily="18" charset="-127"/>
              <a:ea typeface="나눔바른고딕OTF" panose="02020603020101020101" pitchFamily="18" charset="-127"/>
              <a:cs typeface="Fira Sans Extra Condensed Medium"/>
              <a:sym typeface="Fira Sans Extra Condensed Medium"/>
            </a:endParaRPr>
          </a:p>
        </p:txBody>
      </p:sp>
      <p:sp>
        <p:nvSpPr>
          <p:cNvPr id="42" name="Google Shape;631;p31">
            <a:extLst>
              <a:ext uri="{FF2B5EF4-FFF2-40B4-BE49-F238E27FC236}">
                <a16:creationId xmlns:a16="http://schemas.microsoft.com/office/drawing/2014/main" id="{0D08C11B-1A55-425D-BF2F-4539A7066079}"/>
              </a:ext>
            </a:extLst>
          </p:cNvPr>
          <p:cNvSpPr txBox="1"/>
          <p:nvPr/>
        </p:nvSpPr>
        <p:spPr>
          <a:xfrm>
            <a:off x="9784846" y="2861809"/>
            <a:ext cx="1486243" cy="49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&lt;</a:t>
            </a:r>
            <a:r>
              <a:rPr lang="ko-KR" altLang="en-US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실시간 알림</a:t>
            </a:r>
            <a:r>
              <a:rPr lang="en-US" altLang="ko-KR" sz="1700" dirty="0">
                <a:latin typeface="나눔바른고딕OTF" panose="02020603020101020101" pitchFamily="18" charset="-127"/>
                <a:ea typeface="나눔바른고딕OTF" panose="02020603020101020101" pitchFamily="18" charset="-127"/>
                <a:cs typeface="Fira Sans Extra Condensed Medium"/>
                <a:sym typeface="Fira Sans Extra Condensed Medium"/>
              </a:rPr>
              <a:t>&gt;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E5EF755-862A-482C-9340-645E965EB58A}"/>
              </a:ext>
            </a:extLst>
          </p:cNvPr>
          <p:cNvSpPr/>
          <p:nvPr/>
        </p:nvSpPr>
        <p:spPr>
          <a:xfrm>
            <a:off x="7225982" y="262928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“Every”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B497CF6-13EC-4145-9827-685305D37AFC}"/>
              </a:ext>
            </a:extLst>
          </p:cNvPr>
          <p:cNvSpPr/>
          <p:nvPr/>
        </p:nvSpPr>
        <p:spPr>
          <a:xfrm>
            <a:off x="4327555" y="3871814"/>
            <a:ext cx="2915006" cy="139286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spc="-15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“Rememberable”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26BF462-2702-4AEF-BF37-C77DEAB4B590}"/>
              </a:ext>
            </a:extLst>
          </p:cNvPr>
          <p:cNvSpPr/>
          <p:nvPr/>
        </p:nvSpPr>
        <p:spPr>
          <a:xfrm>
            <a:off x="9657911" y="3937528"/>
            <a:ext cx="2006797" cy="81978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9999FF"/>
              </a:gs>
              <a:gs pos="83000">
                <a:srgbClr val="9999FF"/>
              </a:gs>
              <a:gs pos="100000">
                <a:srgbClr val="9999FF"/>
              </a:gs>
            </a:gsLst>
            <a:lin ang="5400000" scaled="1"/>
          </a:gra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Bookman Old Style" panose="02050604050505020204" pitchFamily="18" charset="0"/>
              </a:rPr>
              <a:t>“Time”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8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18D44E7DBDFDD48B5F400A954762291" ma:contentTypeVersion="4" ma:contentTypeDescription="새 문서를 만듭니다." ma:contentTypeScope="" ma:versionID="720779979669ac5638f6c7eeec477fed">
  <xsd:schema xmlns:xsd="http://www.w3.org/2001/XMLSchema" xmlns:xs="http://www.w3.org/2001/XMLSchema" xmlns:p="http://schemas.microsoft.com/office/2006/metadata/properties" xmlns:ns3="0874cdd1-485e-4109-94b0-36943b4b5fd2" targetNamespace="http://schemas.microsoft.com/office/2006/metadata/properties" ma:root="true" ma:fieldsID="abb865c29629d6f39b9f2cfb9525332b" ns3:_="">
    <xsd:import namespace="0874cdd1-485e-4109-94b0-36943b4b5f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74cdd1-485e-4109-94b0-36943b4b5f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E2C72D-9C33-41B8-A474-16AA354AE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74cdd1-485e-4109-94b0-36943b4b5f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A1D59D-28EB-482C-A5CA-70A646222C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5E4EE-7B08-4A5A-8E49-09AA60844E33}">
  <ds:schemaRefs>
    <ds:schemaRef ds:uri="http://purl.org/dc/dcmitype/"/>
    <ds:schemaRef ds:uri="0874cdd1-485e-4109-94b0-36943b4b5fd2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1541</Words>
  <Application>Microsoft Office PowerPoint</Application>
  <PresentationFormat>와이드스크린</PresentationFormat>
  <Paragraphs>443</Paragraphs>
  <Slides>47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Raleway</vt:lpstr>
      <vt:lpstr>Raleway Medium</vt:lpstr>
      <vt:lpstr>나눔바른고딕OTF</vt:lpstr>
      <vt:lpstr>나눔스퀘어</vt:lpstr>
      <vt:lpstr>나눔스퀘어 Light</vt:lpstr>
      <vt:lpstr>맑은 고딕</vt:lpstr>
      <vt:lpstr>휴먼엑스포</vt:lpstr>
      <vt:lpstr>Arial</vt:lpstr>
      <vt:lpstr>Bookman Old Style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SANDY .</dc:creator>
  <cp:lastModifiedBy>임선미</cp:lastModifiedBy>
  <cp:revision>6</cp:revision>
  <dcterms:created xsi:type="dcterms:W3CDTF">2020-12-07T00:00:38Z</dcterms:created>
  <dcterms:modified xsi:type="dcterms:W3CDTF">2020-12-09T02:46:23Z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0x010100518D44E7DBDFDD48B5F400A954762291</vt:lpwstr>
  </property>
</Properties>
</file>